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8" r:id="rId4"/>
    <p:sldId id="269" r:id="rId5"/>
    <p:sldId id="271" r:id="rId6"/>
    <p:sldId id="270" r:id="rId7"/>
    <p:sldId id="272" r:id="rId8"/>
    <p:sldId id="279" r:id="rId9"/>
    <p:sldId id="273" r:id="rId10"/>
    <p:sldId id="280" r:id="rId11"/>
    <p:sldId id="281" r:id="rId12"/>
    <p:sldId id="282" r:id="rId13"/>
    <p:sldId id="274" r:id="rId14"/>
    <p:sldId id="275" r:id="rId15"/>
    <p:sldId id="276" r:id="rId16"/>
    <p:sldId id="277" r:id="rId17"/>
    <p:sldId id="27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4111"/>
    <p:restoredTop sz="95884"/>
  </p:normalViewPr>
  <p:slideViewPr>
    <p:cSldViewPr snapToGrid="0" snapToObjects="1">
      <p:cViewPr varScale="1">
        <p:scale>
          <a:sx n="51" d="100"/>
          <a:sy n="51" d="100"/>
        </p:scale>
        <p:origin x="200" y="15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ata2.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ata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4" Type="http://schemas.openxmlformats.org/officeDocument/2006/relationships/image" Target="../media/image2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4" Type="http://schemas.openxmlformats.org/officeDocument/2006/relationships/image" Target="../media/image24.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04764A-DF6F-4D81-A21D-D30965F15E08}"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FADB41C-5F0C-4E9F-A779-3F2F3F961CE0}">
      <dgm:prSet/>
      <dgm:spPr/>
      <dgm:t>
        <a:bodyPr/>
        <a:lstStyle/>
        <a:p>
          <a:pPr>
            <a:defRPr b="1"/>
          </a:pPr>
          <a:r>
            <a:rPr lang="en-US"/>
            <a:t>Date, Day, Time</a:t>
          </a:r>
        </a:p>
      </dgm:t>
    </dgm:pt>
    <dgm:pt modelId="{F897288A-4910-49F4-AC56-4F321DB0A9B2}" type="parTrans" cxnId="{F3A44CE9-BBE3-4BAB-93DA-E8F6C53F6F69}">
      <dgm:prSet/>
      <dgm:spPr/>
      <dgm:t>
        <a:bodyPr/>
        <a:lstStyle/>
        <a:p>
          <a:endParaRPr lang="en-US"/>
        </a:p>
      </dgm:t>
    </dgm:pt>
    <dgm:pt modelId="{B9A6CECB-B706-4465-8B59-0C0047A01969}" type="sibTrans" cxnId="{F3A44CE9-BBE3-4BAB-93DA-E8F6C53F6F69}">
      <dgm:prSet/>
      <dgm:spPr/>
      <dgm:t>
        <a:bodyPr/>
        <a:lstStyle/>
        <a:p>
          <a:endParaRPr lang="en-US"/>
        </a:p>
      </dgm:t>
    </dgm:pt>
    <dgm:pt modelId="{CEE6D597-3DA0-4288-9053-3173830A912F}">
      <dgm:prSet/>
      <dgm:spPr/>
      <dgm:t>
        <a:bodyPr/>
        <a:lstStyle/>
        <a:p>
          <a:pPr>
            <a:defRPr b="1"/>
          </a:pPr>
          <a:r>
            <a:rPr lang="en-US"/>
            <a:t>Location, habitat</a:t>
          </a:r>
        </a:p>
      </dgm:t>
    </dgm:pt>
    <dgm:pt modelId="{6F1F7E3E-0D24-459F-B28A-DDD1A2749504}" type="parTrans" cxnId="{86D7A93D-4FE2-4A6A-8D02-C4229D8A63D0}">
      <dgm:prSet/>
      <dgm:spPr/>
      <dgm:t>
        <a:bodyPr/>
        <a:lstStyle/>
        <a:p>
          <a:endParaRPr lang="en-US"/>
        </a:p>
      </dgm:t>
    </dgm:pt>
    <dgm:pt modelId="{979FD35B-FE7B-4895-BAFA-931C4F0EBE2F}" type="sibTrans" cxnId="{86D7A93D-4FE2-4A6A-8D02-C4229D8A63D0}">
      <dgm:prSet/>
      <dgm:spPr/>
      <dgm:t>
        <a:bodyPr/>
        <a:lstStyle/>
        <a:p>
          <a:endParaRPr lang="en-US"/>
        </a:p>
      </dgm:t>
    </dgm:pt>
    <dgm:pt modelId="{B7F93ED7-EFC5-4A36-8DBD-B0FCC23B3971}">
      <dgm:prSet/>
      <dgm:spPr/>
      <dgm:t>
        <a:bodyPr/>
        <a:lstStyle/>
        <a:p>
          <a:pPr>
            <a:defRPr b="1"/>
          </a:pPr>
          <a:r>
            <a:rPr lang="en-US"/>
            <a:t>Weather</a:t>
          </a:r>
        </a:p>
      </dgm:t>
    </dgm:pt>
    <dgm:pt modelId="{7243804B-DA92-46C2-A827-4AFC404A475F}" type="parTrans" cxnId="{26E4B9FF-0B86-4DC2-986D-2C1A3F29CB75}">
      <dgm:prSet/>
      <dgm:spPr/>
      <dgm:t>
        <a:bodyPr/>
        <a:lstStyle/>
        <a:p>
          <a:endParaRPr lang="en-US"/>
        </a:p>
      </dgm:t>
    </dgm:pt>
    <dgm:pt modelId="{FDF5934F-5A62-4BCF-B4F7-0D2EA1BF4995}" type="sibTrans" cxnId="{26E4B9FF-0B86-4DC2-986D-2C1A3F29CB75}">
      <dgm:prSet/>
      <dgm:spPr/>
      <dgm:t>
        <a:bodyPr/>
        <a:lstStyle/>
        <a:p>
          <a:endParaRPr lang="en-US"/>
        </a:p>
      </dgm:t>
    </dgm:pt>
    <dgm:pt modelId="{E0FBB3EA-4501-4A39-AAAE-2733BD696510}">
      <dgm:prSet/>
      <dgm:spPr/>
      <dgm:t>
        <a:bodyPr/>
        <a:lstStyle/>
        <a:p>
          <a:r>
            <a:rPr lang="en-US"/>
            <a:t>Temperature</a:t>
          </a:r>
        </a:p>
      </dgm:t>
    </dgm:pt>
    <dgm:pt modelId="{28EA0DB4-0A04-451F-85A2-33986185295F}" type="parTrans" cxnId="{23ADE391-0158-4272-A3C8-8A37382EAFD9}">
      <dgm:prSet/>
      <dgm:spPr/>
      <dgm:t>
        <a:bodyPr/>
        <a:lstStyle/>
        <a:p>
          <a:endParaRPr lang="en-US"/>
        </a:p>
      </dgm:t>
    </dgm:pt>
    <dgm:pt modelId="{019D9881-6A29-45A5-A43A-9377CDB199F9}" type="sibTrans" cxnId="{23ADE391-0158-4272-A3C8-8A37382EAFD9}">
      <dgm:prSet/>
      <dgm:spPr/>
      <dgm:t>
        <a:bodyPr/>
        <a:lstStyle/>
        <a:p>
          <a:endParaRPr lang="en-US"/>
        </a:p>
      </dgm:t>
    </dgm:pt>
    <dgm:pt modelId="{6653FF5F-6B15-4481-BFA0-0D409E59BC97}">
      <dgm:prSet/>
      <dgm:spPr/>
      <dgm:t>
        <a:bodyPr/>
        <a:lstStyle/>
        <a:p>
          <a:r>
            <a:rPr lang="en-US"/>
            <a:t>Wind</a:t>
          </a:r>
        </a:p>
      </dgm:t>
    </dgm:pt>
    <dgm:pt modelId="{67675924-A13A-42AE-ADF8-CFE99210E2B1}" type="parTrans" cxnId="{CDD2107C-E41C-4B9C-A722-1053253D2F2B}">
      <dgm:prSet/>
      <dgm:spPr/>
      <dgm:t>
        <a:bodyPr/>
        <a:lstStyle/>
        <a:p>
          <a:endParaRPr lang="en-US"/>
        </a:p>
      </dgm:t>
    </dgm:pt>
    <dgm:pt modelId="{9DBA3226-E172-412C-AF31-AF8B2BBB112F}" type="sibTrans" cxnId="{CDD2107C-E41C-4B9C-A722-1053253D2F2B}">
      <dgm:prSet/>
      <dgm:spPr/>
      <dgm:t>
        <a:bodyPr/>
        <a:lstStyle/>
        <a:p>
          <a:endParaRPr lang="en-US"/>
        </a:p>
      </dgm:t>
    </dgm:pt>
    <dgm:pt modelId="{C2F0CF69-0000-4994-8FEC-E3F20551E8F1}">
      <dgm:prSet/>
      <dgm:spPr/>
      <dgm:t>
        <a:bodyPr/>
        <a:lstStyle/>
        <a:p>
          <a:r>
            <a:rPr lang="en-US"/>
            <a:t>% Cloud cover</a:t>
          </a:r>
        </a:p>
      </dgm:t>
    </dgm:pt>
    <dgm:pt modelId="{44E2ED07-E1BE-4E39-B5B4-F91642A99FA8}" type="parTrans" cxnId="{92EDF8AD-2C85-48A0-97C2-CBA1EFE85929}">
      <dgm:prSet/>
      <dgm:spPr/>
      <dgm:t>
        <a:bodyPr/>
        <a:lstStyle/>
        <a:p>
          <a:endParaRPr lang="en-US"/>
        </a:p>
      </dgm:t>
    </dgm:pt>
    <dgm:pt modelId="{AA45B6DE-4B41-4330-A1D4-5835533B1AFE}" type="sibTrans" cxnId="{92EDF8AD-2C85-48A0-97C2-CBA1EFE85929}">
      <dgm:prSet/>
      <dgm:spPr/>
      <dgm:t>
        <a:bodyPr/>
        <a:lstStyle/>
        <a:p>
          <a:endParaRPr lang="en-US"/>
        </a:p>
      </dgm:t>
    </dgm:pt>
    <dgm:pt modelId="{746BEA89-A295-4A44-BE27-F32882C5E370}" type="pres">
      <dgm:prSet presAssocID="{0B04764A-DF6F-4D81-A21D-D30965F15E08}" presName="root" presStyleCnt="0">
        <dgm:presLayoutVars>
          <dgm:dir/>
          <dgm:resizeHandles val="exact"/>
        </dgm:presLayoutVars>
      </dgm:prSet>
      <dgm:spPr/>
    </dgm:pt>
    <dgm:pt modelId="{9DB6CF07-5012-4DE0-9F7B-E35C8B047F98}" type="pres">
      <dgm:prSet presAssocID="{1FADB41C-5F0C-4E9F-A779-3F2F3F961CE0}" presName="compNode" presStyleCnt="0"/>
      <dgm:spPr/>
    </dgm:pt>
    <dgm:pt modelId="{34ED307D-652D-4DB2-9B8D-C0C3E99BEA6C}" type="pres">
      <dgm:prSet presAssocID="{1FADB41C-5F0C-4E9F-A779-3F2F3F961CE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aily Calendar"/>
        </a:ext>
      </dgm:extLst>
    </dgm:pt>
    <dgm:pt modelId="{50323527-ADA3-404C-93F9-1C9E75229EDA}" type="pres">
      <dgm:prSet presAssocID="{1FADB41C-5F0C-4E9F-A779-3F2F3F961CE0}" presName="iconSpace" presStyleCnt="0"/>
      <dgm:spPr/>
    </dgm:pt>
    <dgm:pt modelId="{FAEE1784-0FAF-4DF5-81EC-FB9C6D1CDC88}" type="pres">
      <dgm:prSet presAssocID="{1FADB41C-5F0C-4E9F-A779-3F2F3F961CE0}" presName="parTx" presStyleLbl="revTx" presStyleIdx="0" presStyleCnt="6">
        <dgm:presLayoutVars>
          <dgm:chMax val="0"/>
          <dgm:chPref val="0"/>
        </dgm:presLayoutVars>
      </dgm:prSet>
      <dgm:spPr/>
    </dgm:pt>
    <dgm:pt modelId="{CA0355CA-4D31-42A9-885F-98B84C826B6A}" type="pres">
      <dgm:prSet presAssocID="{1FADB41C-5F0C-4E9F-A779-3F2F3F961CE0}" presName="txSpace" presStyleCnt="0"/>
      <dgm:spPr/>
    </dgm:pt>
    <dgm:pt modelId="{AE09ABDC-A1F8-4AD0-8789-3C93A592C58C}" type="pres">
      <dgm:prSet presAssocID="{1FADB41C-5F0C-4E9F-A779-3F2F3F961CE0}" presName="desTx" presStyleLbl="revTx" presStyleIdx="1" presStyleCnt="6">
        <dgm:presLayoutVars/>
      </dgm:prSet>
      <dgm:spPr/>
    </dgm:pt>
    <dgm:pt modelId="{577959B0-2335-4F3E-B145-F16B142BCFDF}" type="pres">
      <dgm:prSet presAssocID="{B9A6CECB-B706-4465-8B59-0C0047A01969}" presName="sibTrans" presStyleCnt="0"/>
      <dgm:spPr/>
    </dgm:pt>
    <dgm:pt modelId="{17130BA7-7C42-40FB-BB7E-7E7FEB7EA3F7}" type="pres">
      <dgm:prSet presAssocID="{CEE6D597-3DA0-4288-9053-3173830A912F}" presName="compNode" presStyleCnt="0"/>
      <dgm:spPr/>
    </dgm:pt>
    <dgm:pt modelId="{7244DAD7-9D48-480A-8B4D-687B8194364B}" type="pres">
      <dgm:prSet presAssocID="{CEE6D597-3DA0-4288-9053-3173830A912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eciduous tree"/>
        </a:ext>
      </dgm:extLst>
    </dgm:pt>
    <dgm:pt modelId="{4D96C678-3B73-490B-B7D7-E124E8869CEC}" type="pres">
      <dgm:prSet presAssocID="{CEE6D597-3DA0-4288-9053-3173830A912F}" presName="iconSpace" presStyleCnt="0"/>
      <dgm:spPr/>
    </dgm:pt>
    <dgm:pt modelId="{46C54F1F-C30E-4B79-9947-5F09070D2E1F}" type="pres">
      <dgm:prSet presAssocID="{CEE6D597-3DA0-4288-9053-3173830A912F}" presName="parTx" presStyleLbl="revTx" presStyleIdx="2" presStyleCnt="6">
        <dgm:presLayoutVars>
          <dgm:chMax val="0"/>
          <dgm:chPref val="0"/>
        </dgm:presLayoutVars>
      </dgm:prSet>
      <dgm:spPr/>
    </dgm:pt>
    <dgm:pt modelId="{F9832FEB-3330-4088-9CA0-42D347A2D81F}" type="pres">
      <dgm:prSet presAssocID="{CEE6D597-3DA0-4288-9053-3173830A912F}" presName="txSpace" presStyleCnt="0"/>
      <dgm:spPr/>
    </dgm:pt>
    <dgm:pt modelId="{AEAF9B51-3FED-4DCF-AA04-D22B1281B334}" type="pres">
      <dgm:prSet presAssocID="{CEE6D597-3DA0-4288-9053-3173830A912F}" presName="desTx" presStyleLbl="revTx" presStyleIdx="3" presStyleCnt="6">
        <dgm:presLayoutVars/>
      </dgm:prSet>
      <dgm:spPr/>
    </dgm:pt>
    <dgm:pt modelId="{31E8D170-82F0-4524-AC09-EBBDF7EFCC22}" type="pres">
      <dgm:prSet presAssocID="{979FD35B-FE7B-4895-BAFA-931C4F0EBE2F}" presName="sibTrans" presStyleCnt="0"/>
      <dgm:spPr/>
    </dgm:pt>
    <dgm:pt modelId="{47F0AAE1-7490-410F-94D8-530B887BB551}" type="pres">
      <dgm:prSet presAssocID="{B7F93ED7-EFC5-4A36-8DBD-B0FCC23B3971}" presName="compNode" presStyleCnt="0"/>
      <dgm:spPr/>
    </dgm:pt>
    <dgm:pt modelId="{93731C86-411A-4190-B03D-33ECACF92F2C}" type="pres">
      <dgm:prSet presAssocID="{B7F93ED7-EFC5-4A36-8DBD-B0FCC23B397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artial Sun"/>
        </a:ext>
      </dgm:extLst>
    </dgm:pt>
    <dgm:pt modelId="{ADEA562B-63C1-4B8A-9B04-031F491348CF}" type="pres">
      <dgm:prSet presAssocID="{B7F93ED7-EFC5-4A36-8DBD-B0FCC23B3971}" presName="iconSpace" presStyleCnt="0"/>
      <dgm:spPr/>
    </dgm:pt>
    <dgm:pt modelId="{62646357-9F3E-41ED-A3EC-468A6A6BEF16}" type="pres">
      <dgm:prSet presAssocID="{B7F93ED7-EFC5-4A36-8DBD-B0FCC23B3971}" presName="parTx" presStyleLbl="revTx" presStyleIdx="4" presStyleCnt="6">
        <dgm:presLayoutVars>
          <dgm:chMax val="0"/>
          <dgm:chPref val="0"/>
        </dgm:presLayoutVars>
      </dgm:prSet>
      <dgm:spPr/>
    </dgm:pt>
    <dgm:pt modelId="{54375496-50F4-40D7-AAD5-400D1DADF100}" type="pres">
      <dgm:prSet presAssocID="{B7F93ED7-EFC5-4A36-8DBD-B0FCC23B3971}" presName="txSpace" presStyleCnt="0"/>
      <dgm:spPr/>
    </dgm:pt>
    <dgm:pt modelId="{4C3FD765-DDDD-48CC-B7F5-7741FC194BC2}" type="pres">
      <dgm:prSet presAssocID="{B7F93ED7-EFC5-4A36-8DBD-B0FCC23B3971}" presName="desTx" presStyleLbl="revTx" presStyleIdx="5" presStyleCnt="6">
        <dgm:presLayoutVars/>
      </dgm:prSet>
      <dgm:spPr/>
    </dgm:pt>
  </dgm:ptLst>
  <dgm:cxnLst>
    <dgm:cxn modelId="{86D7A93D-4FE2-4A6A-8D02-C4229D8A63D0}" srcId="{0B04764A-DF6F-4D81-A21D-D30965F15E08}" destId="{CEE6D597-3DA0-4288-9053-3173830A912F}" srcOrd="1" destOrd="0" parTransId="{6F1F7E3E-0D24-459F-B28A-DDD1A2749504}" sibTransId="{979FD35B-FE7B-4895-BAFA-931C4F0EBE2F}"/>
    <dgm:cxn modelId="{4A79453F-7FD2-488A-B5BC-15C6B4B87413}" type="presOf" srcId="{C2F0CF69-0000-4994-8FEC-E3F20551E8F1}" destId="{4C3FD765-DDDD-48CC-B7F5-7741FC194BC2}" srcOrd="0" destOrd="2" presId="urn:microsoft.com/office/officeart/2018/5/layout/CenteredIconLabelDescriptionList"/>
    <dgm:cxn modelId="{A8FCAE66-70F8-4BB6-8CBA-5CB52282AA0B}" type="presOf" srcId="{6653FF5F-6B15-4481-BFA0-0D409E59BC97}" destId="{4C3FD765-DDDD-48CC-B7F5-7741FC194BC2}" srcOrd="0" destOrd="1" presId="urn:microsoft.com/office/officeart/2018/5/layout/CenteredIconLabelDescriptionList"/>
    <dgm:cxn modelId="{EFB92B6B-98ED-4304-8177-86663F8AE6EC}" type="presOf" srcId="{B7F93ED7-EFC5-4A36-8DBD-B0FCC23B3971}" destId="{62646357-9F3E-41ED-A3EC-468A6A6BEF16}" srcOrd="0" destOrd="0" presId="urn:microsoft.com/office/officeart/2018/5/layout/CenteredIconLabelDescriptionList"/>
    <dgm:cxn modelId="{CDD2107C-E41C-4B9C-A722-1053253D2F2B}" srcId="{B7F93ED7-EFC5-4A36-8DBD-B0FCC23B3971}" destId="{6653FF5F-6B15-4481-BFA0-0D409E59BC97}" srcOrd="1" destOrd="0" parTransId="{67675924-A13A-42AE-ADF8-CFE99210E2B1}" sibTransId="{9DBA3226-E172-412C-AF31-AF8B2BBB112F}"/>
    <dgm:cxn modelId="{23ADE391-0158-4272-A3C8-8A37382EAFD9}" srcId="{B7F93ED7-EFC5-4A36-8DBD-B0FCC23B3971}" destId="{E0FBB3EA-4501-4A39-AAAE-2733BD696510}" srcOrd="0" destOrd="0" parTransId="{28EA0DB4-0A04-451F-85A2-33986185295F}" sibTransId="{019D9881-6A29-45A5-A43A-9377CDB199F9}"/>
    <dgm:cxn modelId="{92EDF8AD-2C85-48A0-97C2-CBA1EFE85929}" srcId="{B7F93ED7-EFC5-4A36-8DBD-B0FCC23B3971}" destId="{C2F0CF69-0000-4994-8FEC-E3F20551E8F1}" srcOrd="2" destOrd="0" parTransId="{44E2ED07-E1BE-4E39-B5B4-F91642A99FA8}" sibTransId="{AA45B6DE-4B41-4330-A1D4-5835533B1AFE}"/>
    <dgm:cxn modelId="{87C90BC3-DFB8-443A-9C87-32F1D1538DEB}" type="presOf" srcId="{0B04764A-DF6F-4D81-A21D-D30965F15E08}" destId="{746BEA89-A295-4A44-BE27-F32882C5E370}" srcOrd="0" destOrd="0" presId="urn:microsoft.com/office/officeart/2018/5/layout/CenteredIconLabelDescriptionList"/>
    <dgm:cxn modelId="{425E3FD9-72DC-46CB-850E-E12D2863B405}" type="presOf" srcId="{1FADB41C-5F0C-4E9F-A779-3F2F3F961CE0}" destId="{FAEE1784-0FAF-4DF5-81EC-FB9C6D1CDC88}" srcOrd="0" destOrd="0" presId="urn:microsoft.com/office/officeart/2018/5/layout/CenteredIconLabelDescriptionList"/>
    <dgm:cxn modelId="{F3A44CE9-BBE3-4BAB-93DA-E8F6C53F6F69}" srcId="{0B04764A-DF6F-4D81-A21D-D30965F15E08}" destId="{1FADB41C-5F0C-4E9F-A779-3F2F3F961CE0}" srcOrd="0" destOrd="0" parTransId="{F897288A-4910-49F4-AC56-4F321DB0A9B2}" sibTransId="{B9A6CECB-B706-4465-8B59-0C0047A01969}"/>
    <dgm:cxn modelId="{5C91DDF5-C854-441B-A9D3-862A05F35B91}" type="presOf" srcId="{CEE6D597-3DA0-4288-9053-3173830A912F}" destId="{46C54F1F-C30E-4B79-9947-5F09070D2E1F}" srcOrd="0" destOrd="0" presId="urn:microsoft.com/office/officeart/2018/5/layout/CenteredIconLabelDescriptionList"/>
    <dgm:cxn modelId="{3CBF1DF9-91E4-4F99-8743-CB34664602CE}" type="presOf" srcId="{E0FBB3EA-4501-4A39-AAAE-2733BD696510}" destId="{4C3FD765-DDDD-48CC-B7F5-7741FC194BC2}" srcOrd="0" destOrd="0" presId="urn:microsoft.com/office/officeart/2018/5/layout/CenteredIconLabelDescriptionList"/>
    <dgm:cxn modelId="{26E4B9FF-0B86-4DC2-986D-2C1A3F29CB75}" srcId="{0B04764A-DF6F-4D81-A21D-D30965F15E08}" destId="{B7F93ED7-EFC5-4A36-8DBD-B0FCC23B3971}" srcOrd="2" destOrd="0" parTransId="{7243804B-DA92-46C2-A827-4AFC404A475F}" sibTransId="{FDF5934F-5A62-4BCF-B4F7-0D2EA1BF4995}"/>
    <dgm:cxn modelId="{88A0AFE4-54EC-42B6-ABCD-645A9D2DDFB6}" type="presParOf" srcId="{746BEA89-A295-4A44-BE27-F32882C5E370}" destId="{9DB6CF07-5012-4DE0-9F7B-E35C8B047F98}" srcOrd="0" destOrd="0" presId="urn:microsoft.com/office/officeart/2018/5/layout/CenteredIconLabelDescriptionList"/>
    <dgm:cxn modelId="{6B326AE5-171B-4DC1-9855-8612B0270FE3}" type="presParOf" srcId="{9DB6CF07-5012-4DE0-9F7B-E35C8B047F98}" destId="{34ED307D-652D-4DB2-9B8D-C0C3E99BEA6C}" srcOrd="0" destOrd="0" presId="urn:microsoft.com/office/officeart/2018/5/layout/CenteredIconLabelDescriptionList"/>
    <dgm:cxn modelId="{B04E3CBE-67DF-40C2-84BA-A5AD18E4778F}" type="presParOf" srcId="{9DB6CF07-5012-4DE0-9F7B-E35C8B047F98}" destId="{50323527-ADA3-404C-93F9-1C9E75229EDA}" srcOrd="1" destOrd="0" presId="urn:microsoft.com/office/officeart/2018/5/layout/CenteredIconLabelDescriptionList"/>
    <dgm:cxn modelId="{FA59B011-0BA0-4583-BD49-D8974C7A66B4}" type="presParOf" srcId="{9DB6CF07-5012-4DE0-9F7B-E35C8B047F98}" destId="{FAEE1784-0FAF-4DF5-81EC-FB9C6D1CDC88}" srcOrd="2" destOrd="0" presId="urn:microsoft.com/office/officeart/2018/5/layout/CenteredIconLabelDescriptionList"/>
    <dgm:cxn modelId="{BD8E0E84-DD7D-4427-A56E-E0C121C7216B}" type="presParOf" srcId="{9DB6CF07-5012-4DE0-9F7B-E35C8B047F98}" destId="{CA0355CA-4D31-42A9-885F-98B84C826B6A}" srcOrd="3" destOrd="0" presId="urn:microsoft.com/office/officeart/2018/5/layout/CenteredIconLabelDescriptionList"/>
    <dgm:cxn modelId="{35B8F4F6-F980-43F5-8EDE-FB1C3E462BE9}" type="presParOf" srcId="{9DB6CF07-5012-4DE0-9F7B-E35C8B047F98}" destId="{AE09ABDC-A1F8-4AD0-8789-3C93A592C58C}" srcOrd="4" destOrd="0" presId="urn:microsoft.com/office/officeart/2018/5/layout/CenteredIconLabelDescriptionList"/>
    <dgm:cxn modelId="{66BC4698-3571-4337-9577-F1C683FD6063}" type="presParOf" srcId="{746BEA89-A295-4A44-BE27-F32882C5E370}" destId="{577959B0-2335-4F3E-B145-F16B142BCFDF}" srcOrd="1" destOrd="0" presId="urn:microsoft.com/office/officeart/2018/5/layout/CenteredIconLabelDescriptionList"/>
    <dgm:cxn modelId="{26B0EFD2-AEFB-43CC-B1CC-3A7AF01F901C}" type="presParOf" srcId="{746BEA89-A295-4A44-BE27-F32882C5E370}" destId="{17130BA7-7C42-40FB-BB7E-7E7FEB7EA3F7}" srcOrd="2" destOrd="0" presId="urn:microsoft.com/office/officeart/2018/5/layout/CenteredIconLabelDescriptionList"/>
    <dgm:cxn modelId="{CAFE9148-75A5-4957-A7B5-B37748DC3DBB}" type="presParOf" srcId="{17130BA7-7C42-40FB-BB7E-7E7FEB7EA3F7}" destId="{7244DAD7-9D48-480A-8B4D-687B8194364B}" srcOrd="0" destOrd="0" presId="urn:microsoft.com/office/officeart/2018/5/layout/CenteredIconLabelDescriptionList"/>
    <dgm:cxn modelId="{E36ECC2E-5A79-443F-B122-5BA2FBB60322}" type="presParOf" srcId="{17130BA7-7C42-40FB-BB7E-7E7FEB7EA3F7}" destId="{4D96C678-3B73-490B-B7D7-E124E8869CEC}" srcOrd="1" destOrd="0" presId="urn:microsoft.com/office/officeart/2018/5/layout/CenteredIconLabelDescriptionList"/>
    <dgm:cxn modelId="{98C038D1-4DCB-4753-A941-0DFDAADECBA1}" type="presParOf" srcId="{17130BA7-7C42-40FB-BB7E-7E7FEB7EA3F7}" destId="{46C54F1F-C30E-4B79-9947-5F09070D2E1F}" srcOrd="2" destOrd="0" presId="urn:microsoft.com/office/officeart/2018/5/layout/CenteredIconLabelDescriptionList"/>
    <dgm:cxn modelId="{E2735CE0-4FB6-4B77-A680-AE0023FF6E8F}" type="presParOf" srcId="{17130BA7-7C42-40FB-BB7E-7E7FEB7EA3F7}" destId="{F9832FEB-3330-4088-9CA0-42D347A2D81F}" srcOrd="3" destOrd="0" presId="urn:microsoft.com/office/officeart/2018/5/layout/CenteredIconLabelDescriptionList"/>
    <dgm:cxn modelId="{0A700B92-5BAF-4DCF-9A28-78B18A6E6504}" type="presParOf" srcId="{17130BA7-7C42-40FB-BB7E-7E7FEB7EA3F7}" destId="{AEAF9B51-3FED-4DCF-AA04-D22B1281B334}" srcOrd="4" destOrd="0" presId="urn:microsoft.com/office/officeart/2018/5/layout/CenteredIconLabelDescriptionList"/>
    <dgm:cxn modelId="{EE3EEB5C-0D64-47AE-80E1-1C5CD9F9E800}" type="presParOf" srcId="{746BEA89-A295-4A44-BE27-F32882C5E370}" destId="{31E8D170-82F0-4524-AC09-EBBDF7EFCC22}" srcOrd="3" destOrd="0" presId="urn:microsoft.com/office/officeart/2018/5/layout/CenteredIconLabelDescriptionList"/>
    <dgm:cxn modelId="{3C446301-427E-4BC3-9672-A21DD0B49C84}" type="presParOf" srcId="{746BEA89-A295-4A44-BE27-F32882C5E370}" destId="{47F0AAE1-7490-410F-94D8-530B887BB551}" srcOrd="4" destOrd="0" presId="urn:microsoft.com/office/officeart/2018/5/layout/CenteredIconLabelDescriptionList"/>
    <dgm:cxn modelId="{082F78E7-7A3C-4B1B-86EA-F61DEC5AF6DE}" type="presParOf" srcId="{47F0AAE1-7490-410F-94D8-530B887BB551}" destId="{93731C86-411A-4190-B03D-33ECACF92F2C}" srcOrd="0" destOrd="0" presId="urn:microsoft.com/office/officeart/2018/5/layout/CenteredIconLabelDescriptionList"/>
    <dgm:cxn modelId="{91990E9B-81A0-42F1-A458-EA8F26BE1A38}" type="presParOf" srcId="{47F0AAE1-7490-410F-94D8-530B887BB551}" destId="{ADEA562B-63C1-4B8A-9B04-031F491348CF}" srcOrd="1" destOrd="0" presId="urn:microsoft.com/office/officeart/2018/5/layout/CenteredIconLabelDescriptionList"/>
    <dgm:cxn modelId="{C003A7C4-EE66-4531-A175-85ED83AE6CE0}" type="presParOf" srcId="{47F0AAE1-7490-410F-94D8-530B887BB551}" destId="{62646357-9F3E-41ED-A3EC-468A6A6BEF16}" srcOrd="2" destOrd="0" presId="urn:microsoft.com/office/officeart/2018/5/layout/CenteredIconLabelDescriptionList"/>
    <dgm:cxn modelId="{C55D86E1-DB9F-4346-B5DF-38A35101A5D3}" type="presParOf" srcId="{47F0AAE1-7490-410F-94D8-530B887BB551}" destId="{54375496-50F4-40D7-AAD5-400D1DADF100}" srcOrd="3" destOrd="0" presId="urn:microsoft.com/office/officeart/2018/5/layout/CenteredIconLabelDescriptionList"/>
    <dgm:cxn modelId="{6082065C-A59B-4538-A047-2FAA657CAFB5}" type="presParOf" srcId="{47F0AAE1-7490-410F-94D8-530B887BB551}" destId="{4C3FD765-DDDD-48CC-B7F5-7741FC194BC2}"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C74DE55-07EE-4239-85C1-897E71530862}"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5E3BD8C-A237-4ABA-9572-702772A9A41C}">
      <dgm:prSet/>
      <dgm:spPr/>
      <dgm:t>
        <a:bodyPr/>
        <a:lstStyle/>
        <a:p>
          <a:pPr>
            <a:lnSpc>
              <a:spcPct val="100000"/>
            </a:lnSpc>
          </a:pPr>
          <a:r>
            <a:rPr lang="en-US" dirty="0"/>
            <a:t>Heading first </a:t>
          </a:r>
        </a:p>
        <a:p>
          <a:pPr>
            <a:lnSpc>
              <a:spcPct val="100000"/>
            </a:lnSpc>
          </a:pPr>
          <a:r>
            <a:rPr lang="en-US" dirty="0"/>
            <a:t>Then Title</a:t>
          </a:r>
        </a:p>
      </dgm:t>
    </dgm:pt>
    <dgm:pt modelId="{9A1A63A7-5B26-49A4-988D-2A94757D366C}" type="parTrans" cxnId="{ADC1FA37-AF64-4D31-8954-E5C736B71A7B}">
      <dgm:prSet/>
      <dgm:spPr/>
      <dgm:t>
        <a:bodyPr/>
        <a:lstStyle/>
        <a:p>
          <a:endParaRPr lang="en-US"/>
        </a:p>
      </dgm:t>
    </dgm:pt>
    <dgm:pt modelId="{C141CCFB-D7BE-4982-8ED4-04016C4207B9}" type="sibTrans" cxnId="{ADC1FA37-AF64-4D31-8954-E5C736B71A7B}">
      <dgm:prSet/>
      <dgm:spPr/>
      <dgm:t>
        <a:bodyPr/>
        <a:lstStyle/>
        <a:p>
          <a:endParaRPr lang="en-US"/>
        </a:p>
      </dgm:t>
    </dgm:pt>
    <dgm:pt modelId="{D916EC3B-DE75-41E3-A4D3-92A6ACBDC5C5}">
      <dgm:prSet/>
      <dgm:spPr/>
      <dgm:t>
        <a:bodyPr/>
        <a:lstStyle/>
        <a:p>
          <a:pPr>
            <a:lnSpc>
              <a:spcPct val="100000"/>
            </a:lnSpc>
          </a:pPr>
          <a:r>
            <a:rPr lang="en-US" dirty="0"/>
            <a:t>If you’re studying three objects, create enough space for all three things.</a:t>
          </a:r>
        </a:p>
        <a:p>
          <a:pPr>
            <a:lnSpc>
              <a:spcPct val="100000"/>
            </a:lnSpc>
          </a:pPr>
          <a:r>
            <a:rPr lang="en-US" dirty="0"/>
            <a:t>(Consider using two pages.)</a:t>
          </a:r>
        </a:p>
      </dgm:t>
    </dgm:pt>
    <dgm:pt modelId="{A81DBFDC-B1B4-42CF-B5C9-E6C44E604FE9}" type="parTrans" cxnId="{A32FB555-42A2-4946-AED6-B561E61B3A8F}">
      <dgm:prSet/>
      <dgm:spPr/>
      <dgm:t>
        <a:bodyPr/>
        <a:lstStyle/>
        <a:p>
          <a:endParaRPr lang="en-US"/>
        </a:p>
      </dgm:t>
    </dgm:pt>
    <dgm:pt modelId="{1DC799E0-642F-4F79-9EE4-A9A9DE944050}" type="sibTrans" cxnId="{A32FB555-42A2-4946-AED6-B561E61B3A8F}">
      <dgm:prSet/>
      <dgm:spPr/>
      <dgm:t>
        <a:bodyPr/>
        <a:lstStyle/>
        <a:p>
          <a:endParaRPr lang="en-US"/>
        </a:p>
      </dgm:t>
    </dgm:pt>
    <dgm:pt modelId="{86CA928B-6938-427E-A465-67FBE4CD40F6}">
      <dgm:prSet/>
      <dgm:spPr/>
      <dgm:t>
        <a:bodyPr/>
        <a:lstStyle/>
        <a:p>
          <a:pPr>
            <a:lnSpc>
              <a:spcPct val="100000"/>
            </a:lnSpc>
          </a:pPr>
          <a:r>
            <a:rPr lang="en-US"/>
            <a:t>Remember to include ABC’s, 123’s and drawing/sketch/diagram.</a:t>
          </a:r>
        </a:p>
      </dgm:t>
    </dgm:pt>
    <dgm:pt modelId="{66BCE8BF-465C-4DE6-B331-BD00E065C6AE}" type="parTrans" cxnId="{07F7C78C-D508-4740-BDCA-33D47DC78A59}">
      <dgm:prSet/>
      <dgm:spPr/>
      <dgm:t>
        <a:bodyPr/>
        <a:lstStyle/>
        <a:p>
          <a:endParaRPr lang="en-US"/>
        </a:p>
      </dgm:t>
    </dgm:pt>
    <dgm:pt modelId="{75074802-27AE-48D6-BD4D-B67062A634DC}" type="sibTrans" cxnId="{07F7C78C-D508-4740-BDCA-33D47DC78A59}">
      <dgm:prSet/>
      <dgm:spPr/>
      <dgm:t>
        <a:bodyPr/>
        <a:lstStyle/>
        <a:p>
          <a:endParaRPr lang="en-US"/>
        </a:p>
      </dgm:t>
    </dgm:pt>
    <dgm:pt modelId="{E708821A-C821-4690-801A-FA8C1CB282B7}">
      <dgm:prSet/>
      <dgm:spPr/>
      <dgm:t>
        <a:bodyPr/>
        <a:lstStyle/>
        <a:p>
          <a:pPr>
            <a:lnSpc>
              <a:spcPct val="100000"/>
            </a:lnSpc>
          </a:pPr>
          <a:r>
            <a:rPr lang="en-US" dirty="0"/>
            <a:t>Use the next page for your reflection questions/paragraph.</a:t>
          </a:r>
        </a:p>
      </dgm:t>
    </dgm:pt>
    <dgm:pt modelId="{4FF33A06-A23A-4D30-BF9C-C0C32CC72906}" type="parTrans" cxnId="{F29B69CA-35E5-4F6C-A4EC-F07C26502F9F}">
      <dgm:prSet/>
      <dgm:spPr/>
      <dgm:t>
        <a:bodyPr/>
        <a:lstStyle/>
        <a:p>
          <a:endParaRPr lang="en-US"/>
        </a:p>
      </dgm:t>
    </dgm:pt>
    <dgm:pt modelId="{E98018A3-4507-43D0-8F4E-09C2189B785C}" type="sibTrans" cxnId="{F29B69CA-35E5-4F6C-A4EC-F07C26502F9F}">
      <dgm:prSet/>
      <dgm:spPr/>
      <dgm:t>
        <a:bodyPr/>
        <a:lstStyle/>
        <a:p>
          <a:endParaRPr lang="en-US"/>
        </a:p>
      </dgm:t>
    </dgm:pt>
    <dgm:pt modelId="{0C0696DA-B5AD-4271-AC8F-0AA8F63E177B}" type="pres">
      <dgm:prSet presAssocID="{FC74DE55-07EE-4239-85C1-897E71530862}" presName="root" presStyleCnt="0">
        <dgm:presLayoutVars>
          <dgm:dir/>
          <dgm:resizeHandles val="exact"/>
        </dgm:presLayoutVars>
      </dgm:prSet>
      <dgm:spPr/>
    </dgm:pt>
    <dgm:pt modelId="{8CF1949D-C6DD-47C6-B5B8-B93D5946ABDD}" type="pres">
      <dgm:prSet presAssocID="{85E3BD8C-A237-4ABA-9572-702772A9A41C}" presName="compNode" presStyleCnt="0"/>
      <dgm:spPr/>
    </dgm:pt>
    <dgm:pt modelId="{E49347C3-D7A2-456B-BFD9-6B5AA6ABFBFF}" type="pres">
      <dgm:prSet presAssocID="{85E3BD8C-A237-4ABA-9572-702772A9A41C}" presName="bgRect" presStyleLbl="bgShp" presStyleIdx="0" presStyleCnt="4"/>
      <dgm:spPr/>
    </dgm:pt>
    <dgm:pt modelId="{4B02D1DE-C982-4E10-BF03-8EAEDBDB1D1E}" type="pres">
      <dgm:prSet presAssocID="{85E3BD8C-A237-4ABA-9572-702772A9A41C}"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ightbulb"/>
        </a:ext>
      </dgm:extLst>
    </dgm:pt>
    <dgm:pt modelId="{84FD0915-069D-4C5E-BA0B-3EA043022D31}" type="pres">
      <dgm:prSet presAssocID="{85E3BD8C-A237-4ABA-9572-702772A9A41C}" presName="spaceRect" presStyleCnt="0"/>
      <dgm:spPr/>
    </dgm:pt>
    <dgm:pt modelId="{16BC7E58-998C-4424-AA7C-D144C02099A4}" type="pres">
      <dgm:prSet presAssocID="{85E3BD8C-A237-4ABA-9572-702772A9A41C}" presName="parTx" presStyleLbl="revTx" presStyleIdx="0" presStyleCnt="4">
        <dgm:presLayoutVars>
          <dgm:chMax val="0"/>
          <dgm:chPref val="0"/>
        </dgm:presLayoutVars>
      </dgm:prSet>
      <dgm:spPr/>
    </dgm:pt>
    <dgm:pt modelId="{108264CB-86A6-4698-8145-54022670D476}" type="pres">
      <dgm:prSet presAssocID="{C141CCFB-D7BE-4982-8ED4-04016C4207B9}" presName="sibTrans" presStyleCnt="0"/>
      <dgm:spPr/>
    </dgm:pt>
    <dgm:pt modelId="{55ED8AD7-E6F3-443F-A41D-08727B35032E}" type="pres">
      <dgm:prSet presAssocID="{D916EC3B-DE75-41E3-A4D3-92A6ACBDC5C5}" presName="compNode" presStyleCnt="0"/>
      <dgm:spPr/>
    </dgm:pt>
    <dgm:pt modelId="{285A34AB-E317-4F85-A2EC-166444D76F9D}" type="pres">
      <dgm:prSet presAssocID="{D916EC3B-DE75-41E3-A4D3-92A6ACBDC5C5}" presName="bgRect" presStyleLbl="bgShp" presStyleIdx="1" presStyleCnt="4"/>
      <dgm:spPr/>
    </dgm:pt>
    <dgm:pt modelId="{E6803720-F21D-4A32-9875-114797F15EFC}" type="pres">
      <dgm:prSet presAssocID="{D916EC3B-DE75-41E3-A4D3-92A6ACBDC5C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ubSuit"/>
        </a:ext>
      </dgm:extLst>
    </dgm:pt>
    <dgm:pt modelId="{F24F74C1-1521-42DB-A7B2-573A57578960}" type="pres">
      <dgm:prSet presAssocID="{D916EC3B-DE75-41E3-A4D3-92A6ACBDC5C5}" presName="spaceRect" presStyleCnt="0"/>
      <dgm:spPr/>
    </dgm:pt>
    <dgm:pt modelId="{478BA0DB-2A36-4A8F-9BB4-74175781C74C}" type="pres">
      <dgm:prSet presAssocID="{D916EC3B-DE75-41E3-A4D3-92A6ACBDC5C5}" presName="parTx" presStyleLbl="revTx" presStyleIdx="1" presStyleCnt="4">
        <dgm:presLayoutVars>
          <dgm:chMax val="0"/>
          <dgm:chPref val="0"/>
        </dgm:presLayoutVars>
      </dgm:prSet>
      <dgm:spPr/>
    </dgm:pt>
    <dgm:pt modelId="{D86DDD45-72F2-4E69-B5D3-A77C2A5AB245}" type="pres">
      <dgm:prSet presAssocID="{1DC799E0-642F-4F79-9EE4-A9A9DE944050}" presName="sibTrans" presStyleCnt="0"/>
      <dgm:spPr/>
    </dgm:pt>
    <dgm:pt modelId="{0327BC3E-A020-43C0-A35C-BDFBEAAF8B73}" type="pres">
      <dgm:prSet presAssocID="{86CA928B-6938-427E-A465-67FBE4CD40F6}" presName="compNode" presStyleCnt="0"/>
      <dgm:spPr/>
    </dgm:pt>
    <dgm:pt modelId="{C5D4DD25-21A3-4C92-8798-EFDC8BE9081B}" type="pres">
      <dgm:prSet presAssocID="{86CA928B-6938-427E-A465-67FBE4CD40F6}" presName="bgRect" presStyleLbl="bgShp" presStyleIdx="2" presStyleCnt="4"/>
      <dgm:spPr/>
    </dgm:pt>
    <dgm:pt modelId="{76AF5F4A-9E3E-4F2A-B13A-AAFE96074A7E}" type="pres">
      <dgm:prSet presAssocID="{86CA928B-6938-427E-A465-67FBE4CD40F6}"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able"/>
        </a:ext>
      </dgm:extLst>
    </dgm:pt>
    <dgm:pt modelId="{C3C33A8F-EADE-478E-A222-3BC1C0150702}" type="pres">
      <dgm:prSet presAssocID="{86CA928B-6938-427E-A465-67FBE4CD40F6}" presName="spaceRect" presStyleCnt="0"/>
      <dgm:spPr/>
    </dgm:pt>
    <dgm:pt modelId="{FAB2F525-0356-4A8D-8C8B-0B057755B13E}" type="pres">
      <dgm:prSet presAssocID="{86CA928B-6938-427E-A465-67FBE4CD40F6}" presName="parTx" presStyleLbl="revTx" presStyleIdx="2" presStyleCnt="4">
        <dgm:presLayoutVars>
          <dgm:chMax val="0"/>
          <dgm:chPref val="0"/>
        </dgm:presLayoutVars>
      </dgm:prSet>
      <dgm:spPr/>
    </dgm:pt>
    <dgm:pt modelId="{0DB2CDB4-83E5-4F6F-9B84-1F718F6FE6E4}" type="pres">
      <dgm:prSet presAssocID="{75074802-27AE-48D6-BD4D-B67062A634DC}" presName="sibTrans" presStyleCnt="0"/>
      <dgm:spPr/>
    </dgm:pt>
    <dgm:pt modelId="{AA438516-D919-4542-836B-A8568629D6D2}" type="pres">
      <dgm:prSet presAssocID="{E708821A-C821-4690-801A-FA8C1CB282B7}" presName="compNode" presStyleCnt="0"/>
      <dgm:spPr/>
    </dgm:pt>
    <dgm:pt modelId="{1E1F5C3E-F08C-4749-B724-40BDFECB8142}" type="pres">
      <dgm:prSet presAssocID="{E708821A-C821-4690-801A-FA8C1CB282B7}" presName="bgRect" presStyleLbl="bgShp" presStyleIdx="3" presStyleCnt="4"/>
      <dgm:spPr/>
    </dgm:pt>
    <dgm:pt modelId="{3022FB9D-D67B-4479-8672-398B0CCE49B6}" type="pres">
      <dgm:prSet presAssocID="{E708821A-C821-4690-801A-FA8C1CB282B7}"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ocument"/>
        </a:ext>
      </dgm:extLst>
    </dgm:pt>
    <dgm:pt modelId="{143FD747-1552-4CB7-856E-0716BEB81E01}" type="pres">
      <dgm:prSet presAssocID="{E708821A-C821-4690-801A-FA8C1CB282B7}" presName="spaceRect" presStyleCnt="0"/>
      <dgm:spPr/>
    </dgm:pt>
    <dgm:pt modelId="{F5EED237-289F-416F-AF76-A9CACCB587AE}" type="pres">
      <dgm:prSet presAssocID="{E708821A-C821-4690-801A-FA8C1CB282B7}" presName="parTx" presStyleLbl="revTx" presStyleIdx="3" presStyleCnt="4">
        <dgm:presLayoutVars>
          <dgm:chMax val="0"/>
          <dgm:chPref val="0"/>
        </dgm:presLayoutVars>
      </dgm:prSet>
      <dgm:spPr/>
    </dgm:pt>
  </dgm:ptLst>
  <dgm:cxnLst>
    <dgm:cxn modelId="{64A08E14-6D66-8E4A-BBF6-B1FFCB22C33B}" type="presOf" srcId="{85E3BD8C-A237-4ABA-9572-702772A9A41C}" destId="{16BC7E58-998C-4424-AA7C-D144C02099A4}" srcOrd="0" destOrd="0" presId="urn:microsoft.com/office/officeart/2018/2/layout/IconVerticalSolidList"/>
    <dgm:cxn modelId="{DDAB1B21-9F66-4F44-81A2-DF185246B4F9}" type="presOf" srcId="{FC74DE55-07EE-4239-85C1-897E71530862}" destId="{0C0696DA-B5AD-4271-AC8F-0AA8F63E177B}" srcOrd="0" destOrd="0" presId="urn:microsoft.com/office/officeart/2018/2/layout/IconVerticalSolidList"/>
    <dgm:cxn modelId="{ADC1FA37-AF64-4D31-8954-E5C736B71A7B}" srcId="{FC74DE55-07EE-4239-85C1-897E71530862}" destId="{85E3BD8C-A237-4ABA-9572-702772A9A41C}" srcOrd="0" destOrd="0" parTransId="{9A1A63A7-5B26-49A4-988D-2A94757D366C}" sibTransId="{C141CCFB-D7BE-4982-8ED4-04016C4207B9}"/>
    <dgm:cxn modelId="{A32FB555-42A2-4946-AED6-B561E61B3A8F}" srcId="{FC74DE55-07EE-4239-85C1-897E71530862}" destId="{D916EC3B-DE75-41E3-A4D3-92A6ACBDC5C5}" srcOrd="1" destOrd="0" parTransId="{A81DBFDC-B1B4-42CF-B5C9-E6C44E604FE9}" sibTransId="{1DC799E0-642F-4F79-9EE4-A9A9DE944050}"/>
    <dgm:cxn modelId="{E9625868-C318-6A42-A61D-E4C854BB9763}" type="presOf" srcId="{E708821A-C821-4690-801A-FA8C1CB282B7}" destId="{F5EED237-289F-416F-AF76-A9CACCB587AE}" srcOrd="0" destOrd="0" presId="urn:microsoft.com/office/officeart/2018/2/layout/IconVerticalSolidList"/>
    <dgm:cxn modelId="{07F7C78C-D508-4740-BDCA-33D47DC78A59}" srcId="{FC74DE55-07EE-4239-85C1-897E71530862}" destId="{86CA928B-6938-427E-A465-67FBE4CD40F6}" srcOrd="2" destOrd="0" parTransId="{66BCE8BF-465C-4DE6-B331-BD00E065C6AE}" sibTransId="{75074802-27AE-48D6-BD4D-B67062A634DC}"/>
    <dgm:cxn modelId="{0F166AB7-F7B7-4D4C-93BC-57513872EB01}" type="presOf" srcId="{86CA928B-6938-427E-A465-67FBE4CD40F6}" destId="{FAB2F525-0356-4A8D-8C8B-0B057755B13E}" srcOrd="0" destOrd="0" presId="urn:microsoft.com/office/officeart/2018/2/layout/IconVerticalSolidList"/>
    <dgm:cxn modelId="{F29B69CA-35E5-4F6C-A4EC-F07C26502F9F}" srcId="{FC74DE55-07EE-4239-85C1-897E71530862}" destId="{E708821A-C821-4690-801A-FA8C1CB282B7}" srcOrd="3" destOrd="0" parTransId="{4FF33A06-A23A-4D30-BF9C-C0C32CC72906}" sibTransId="{E98018A3-4507-43D0-8F4E-09C2189B785C}"/>
    <dgm:cxn modelId="{F2E6C8D0-9A89-8446-8B50-6B4A4AD9ECCC}" type="presOf" srcId="{D916EC3B-DE75-41E3-A4D3-92A6ACBDC5C5}" destId="{478BA0DB-2A36-4A8F-9BB4-74175781C74C}" srcOrd="0" destOrd="0" presId="urn:microsoft.com/office/officeart/2018/2/layout/IconVerticalSolidList"/>
    <dgm:cxn modelId="{0C495D9E-FF89-F24D-B0FF-17FDBB6520EB}" type="presParOf" srcId="{0C0696DA-B5AD-4271-AC8F-0AA8F63E177B}" destId="{8CF1949D-C6DD-47C6-B5B8-B93D5946ABDD}" srcOrd="0" destOrd="0" presId="urn:microsoft.com/office/officeart/2018/2/layout/IconVerticalSolidList"/>
    <dgm:cxn modelId="{6E4F8EC8-DA53-FA4C-A840-9301D9591C7D}" type="presParOf" srcId="{8CF1949D-C6DD-47C6-B5B8-B93D5946ABDD}" destId="{E49347C3-D7A2-456B-BFD9-6B5AA6ABFBFF}" srcOrd="0" destOrd="0" presId="urn:microsoft.com/office/officeart/2018/2/layout/IconVerticalSolidList"/>
    <dgm:cxn modelId="{FEFB5AC3-D2BF-694C-9404-F1EA85916AF3}" type="presParOf" srcId="{8CF1949D-C6DD-47C6-B5B8-B93D5946ABDD}" destId="{4B02D1DE-C982-4E10-BF03-8EAEDBDB1D1E}" srcOrd="1" destOrd="0" presId="urn:microsoft.com/office/officeart/2018/2/layout/IconVerticalSolidList"/>
    <dgm:cxn modelId="{14B49027-EA22-7140-A11D-8637D2C3E94F}" type="presParOf" srcId="{8CF1949D-C6DD-47C6-B5B8-B93D5946ABDD}" destId="{84FD0915-069D-4C5E-BA0B-3EA043022D31}" srcOrd="2" destOrd="0" presId="urn:microsoft.com/office/officeart/2018/2/layout/IconVerticalSolidList"/>
    <dgm:cxn modelId="{E49920FC-07C6-8548-AE40-96DC9D430D3B}" type="presParOf" srcId="{8CF1949D-C6DD-47C6-B5B8-B93D5946ABDD}" destId="{16BC7E58-998C-4424-AA7C-D144C02099A4}" srcOrd="3" destOrd="0" presId="urn:microsoft.com/office/officeart/2018/2/layout/IconVerticalSolidList"/>
    <dgm:cxn modelId="{E42B32CD-32F5-7144-B7D8-D6119B2755B0}" type="presParOf" srcId="{0C0696DA-B5AD-4271-AC8F-0AA8F63E177B}" destId="{108264CB-86A6-4698-8145-54022670D476}" srcOrd="1" destOrd="0" presId="urn:microsoft.com/office/officeart/2018/2/layout/IconVerticalSolidList"/>
    <dgm:cxn modelId="{48AF688A-86FF-D241-A4DA-59C68769B652}" type="presParOf" srcId="{0C0696DA-B5AD-4271-AC8F-0AA8F63E177B}" destId="{55ED8AD7-E6F3-443F-A41D-08727B35032E}" srcOrd="2" destOrd="0" presId="urn:microsoft.com/office/officeart/2018/2/layout/IconVerticalSolidList"/>
    <dgm:cxn modelId="{FAAB4388-0635-6B45-A9F4-FBC6EA7E13ED}" type="presParOf" srcId="{55ED8AD7-E6F3-443F-A41D-08727B35032E}" destId="{285A34AB-E317-4F85-A2EC-166444D76F9D}" srcOrd="0" destOrd="0" presId="urn:microsoft.com/office/officeart/2018/2/layout/IconVerticalSolidList"/>
    <dgm:cxn modelId="{6B788755-7C2F-6C44-8CEC-F4EEEC08E35B}" type="presParOf" srcId="{55ED8AD7-E6F3-443F-A41D-08727B35032E}" destId="{E6803720-F21D-4A32-9875-114797F15EFC}" srcOrd="1" destOrd="0" presId="urn:microsoft.com/office/officeart/2018/2/layout/IconVerticalSolidList"/>
    <dgm:cxn modelId="{91A44058-1FBE-5049-9835-0CA1F7AB1CD2}" type="presParOf" srcId="{55ED8AD7-E6F3-443F-A41D-08727B35032E}" destId="{F24F74C1-1521-42DB-A7B2-573A57578960}" srcOrd="2" destOrd="0" presId="urn:microsoft.com/office/officeart/2018/2/layout/IconVerticalSolidList"/>
    <dgm:cxn modelId="{F80C83B4-DEC6-DC46-BEBE-A2A49B68BB78}" type="presParOf" srcId="{55ED8AD7-E6F3-443F-A41D-08727B35032E}" destId="{478BA0DB-2A36-4A8F-9BB4-74175781C74C}" srcOrd="3" destOrd="0" presId="urn:microsoft.com/office/officeart/2018/2/layout/IconVerticalSolidList"/>
    <dgm:cxn modelId="{05B4576D-5EB2-5946-9536-5DA22B2F815C}" type="presParOf" srcId="{0C0696DA-B5AD-4271-AC8F-0AA8F63E177B}" destId="{D86DDD45-72F2-4E69-B5D3-A77C2A5AB245}" srcOrd="3" destOrd="0" presId="urn:microsoft.com/office/officeart/2018/2/layout/IconVerticalSolidList"/>
    <dgm:cxn modelId="{5B02EC2C-A6C3-F445-B974-DCBE10A698AE}" type="presParOf" srcId="{0C0696DA-B5AD-4271-AC8F-0AA8F63E177B}" destId="{0327BC3E-A020-43C0-A35C-BDFBEAAF8B73}" srcOrd="4" destOrd="0" presId="urn:microsoft.com/office/officeart/2018/2/layout/IconVerticalSolidList"/>
    <dgm:cxn modelId="{F5EE5BE6-7624-C44D-A2DF-CCE50D7F723E}" type="presParOf" srcId="{0327BC3E-A020-43C0-A35C-BDFBEAAF8B73}" destId="{C5D4DD25-21A3-4C92-8798-EFDC8BE9081B}" srcOrd="0" destOrd="0" presId="urn:microsoft.com/office/officeart/2018/2/layout/IconVerticalSolidList"/>
    <dgm:cxn modelId="{55259EE3-05DA-EB47-864D-839E472907FE}" type="presParOf" srcId="{0327BC3E-A020-43C0-A35C-BDFBEAAF8B73}" destId="{76AF5F4A-9E3E-4F2A-B13A-AAFE96074A7E}" srcOrd="1" destOrd="0" presId="urn:microsoft.com/office/officeart/2018/2/layout/IconVerticalSolidList"/>
    <dgm:cxn modelId="{DDBCA3D1-F386-AA43-91DB-4AB28B25A6F9}" type="presParOf" srcId="{0327BC3E-A020-43C0-A35C-BDFBEAAF8B73}" destId="{C3C33A8F-EADE-478E-A222-3BC1C0150702}" srcOrd="2" destOrd="0" presId="urn:microsoft.com/office/officeart/2018/2/layout/IconVerticalSolidList"/>
    <dgm:cxn modelId="{5D4C301E-CEA1-6346-8275-16939437CBEB}" type="presParOf" srcId="{0327BC3E-A020-43C0-A35C-BDFBEAAF8B73}" destId="{FAB2F525-0356-4A8D-8C8B-0B057755B13E}" srcOrd="3" destOrd="0" presId="urn:microsoft.com/office/officeart/2018/2/layout/IconVerticalSolidList"/>
    <dgm:cxn modelId="{5980D7B3-6519-3445-877C-43C1D1AF053A}" type="presParOf" srcId="{0C0696DA-B5AD-4271-AC8F-0AA8F63E177B}" destId="{0DB2CDB4-83E5-4F6F-9B84-1F718F6FE6E4}" srcOrd="5" destOrd="0" presId="urn:microsoft.com/office/officeart/2018/2/layout/IconVerticalSolidList"/>
    <dgm:cxn modelId="{1E848600-8EB6-D940-82C7-DEC7B04D4089}" type="presParOf" srcId="{0C0696DA-B5AD-4271-AC8F-0AA8F63E177B}" destId="{AA438516-D919-4542-836B-A8568629D6D2}" srcOrd="6" destOrd="0" presId="urn:microsoft.com/office/officeart/2018/2/layout/IconVerticalSolidList"/>
    <dgm:cxn modelId="{D0F69DC7-2F8F-6E47-9B87-029156C86630}" type="presParOf" srcId="{AA438516-D919-4542-836B-A8568629D6D2}" destId="{1E1F5C3E-F08C-4749-B724-40BDFECB8142}" srcOrd="0" destOrd="0" presId="urn:microsoft.com/office/officeart/2018/2/layout/IconVerticalSolidList"/>
    <dgm:cxn modelId="{4021E1AA-A088-6646-8104-F53F86AA133B}" type="presParOf" srcId="{AA438516-D919-4542-836B-A8568629D6D2}" destId="{3022FB9D-D67B-4479-8672-398B0CCE49B6}" srcOrd="1" destOrd="0" presId="urn:microsoft.com/office/officeart/2018/2/layout/IconVerticalSolidList"/>
    <dgm:cxn modelId="{A93FF835-4D2D-FD49-93B9-C048178A5B9A}" type="presParOf" srcId="{AA438516-D919-4542-836B-A8568629D6D2}" destId="{143FD747-1552-4CB7-856E-0716BEB81E01}" srcOrd="2" destOrd="0" presId="urn:microsoft.com/office/officeart/2018/2/layout/IconVerticalSolidList"/>
    <dgm:cxn modelId="{B49F44CF-AC5B-9E40-A151-DDC349E6C7F6}" type="presParOf" srcId="{AA438516-D919-4542-836B-A8568629D6D2}" destId="{F5EED237-289F-416F-AF76-A9CACCB587A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09B62A7-3D59-4C12-B17C-EDE5ABD57825}"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03B3246-7886-4021-8FCB-A862456EC6F1}">
      <dgm:prSet/>
      <dgm:spPr/>
      <dgm:t>
        <a:bodyPr/>
        <a:lstStyle/>
        <a:p>
          <a:r>
            <a:rPr lang="en-US"/>
            <a:t>Take 45 minutes to 1 hour to work on all your studies (3-5).</a:t>
          </a:r>
        </a:p>
      </dgm:t>
    </dgm:pt>
    <dgm:pt modelId="{0F0462EA-6156-4FA7-AB9C-773709AA4B1D}" type="parTrans" cxnId="{9189DB9B-17DA-49AA-AED5-DD720DF44B4C}">
      <dgm:prSet/>
      <dgm:spPr/>
      <dgm:t>
        <a:bodyPr/>
        <a:lstStyle/>
        <a:p>
          <a:endParaRPr lang="en-US"/>
        </a:p>
      </dgm:t>
    </dgm:pt>
    <dgm:pt modelId="{C62A5EAE-793D-4864-A6C1-F8D2906C1C4C}" type="sibTrans" cxnId="{9189DB9B-17DA-49AA-AED5-DD720DF44B4C}">
      <dgm:prSet/>
      <dgm:spPr/>
      <dgm:t>
        <a:bodyPr/>
        <a:lstStyle/>
        <a:p>
          <a:endParaRPr lang="en-US"/>
        </a:p>
      </dgm:t>
    </dgm:pt>
    <dgm:pt modelId="{4514A513-708A-4060-94F4-49EF0DE5125C}">
      <dgm:prSet/>
      <dgm:spPr/>
      <dgm:t>
        <a:bodyPr/>
        <a:lstStyle/>
        <a:p>
          <a:r>
            <a:rPr lang="en-US"/>
            <a:t>Come back and do your reflection questions on your next page.</a:t>
          </a:r>
        </a:p>
      </dgm:t>
    </dgm:pt>
    <dgm:pt modelId="{19E76921-2144-4806-993E-451EE39AA5D1}" type="parTrans" cxnId="{9139FD24-B117-4E79-91A8-02FD9305EB1A}">
      <dgm:prSet/>
      <dgm:spPr/>
      <dgm:t>
        <a:bodyPr/>
        <a:lstStyle/>
        <a:p>
          <a:endParaRPr lang="en-US"/>
        </a:p>
      </dgm:t>
    </dgm:pt>
    <dgm:pt modelId="{383E7A04-B929-443E-93BC-9E7C929624C5}" type="sibTrans" cxnId="{9139FD24-B117-4E79-91A8-02FD9305EB1A}">
      <dgm:prSet/>
      <dgm:spPr/>
      <dgm:t>
        <a:bodyPr/>
        <a:lstStyle/>
        <a:p>
          <a:endParaRPr lang="en-US"/>
        </a:p>
      </dgm:t>
    </dgm:pt>
    <dgm:pt modelId="{99D8663A-DAF0-4470-9E4E-6FAF869E5961}" type="pres">
      <dgm:prSet presAssocID="{109B62A7-3D59-4C12-B17C-EDE5ABD57825}" presName="root" presStyleCnt="0">
        <dgm:presLayoutVars>
          <dgm:dir/>
          <dgm:resizeHandles val="exact"/>
        </dgm:presLayoutVars>
      </dgm:prSet>
      <dgm:spPr/>
    </dgm:pt>
    <dgm:pt modelId="{2EC20529-DFB0-4DB7-8F2B-4FDF114C935A}" type="pres">
      <dgm:prSet presAssocID="{D03B3246-7886-4021-8FCB-A862456EC6F1}" presName="compNode" presStyleCnt="0"/>
      <dgm:spPr/>
    </dgm:pt>
    <dgm:pt modelId="{0A32FBDA-7CEB-48EE-A6F2-1220B3CAFD44}" type="pres">
      <dgm:prSet presAssocID="{D03B3246-7886-4021-8FCB-A862456EC6F1}" presName="bgRect" presStyleLbl="bgShp" presStyleIdx="0" presStyleCnt="2"/>
      <dgm:spPr/>
    </dgm:pt>
    <dgm:pt modelId="{D03B0CC0-60AE-43F7-90EF-5ED5AE34C845}" type="pres">
      <dgm:prSet presAssocID="{D03B3246-7886-4021-8FCB-A862456EC6F1}"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ock"/>
        </a:ext>
      </dgm:extLst>
    </dgm:pt>
    <dgm:pt modelId="{290AD1CB-5BF2-469E-A5DE-E01AEC6411FD}" type="pres">
      <dgm:prSet presAssocID="{D03B3246-7886-4021-8FCB-A862456EC6F1}" presName="spaceRect" presStyleCnt="0"/>
      <dgm:spPr/>
    </dgm:pt>
    <dgm:pt modelId="{F31FA35F-14C8-492F-B33B-2C936520287E}" type="pres">
      <dgm:prSet presAssocID="{D03B3246-7886-4021-8FCB-A862456EC6F1}" presName="parTx" presStyleLbl="revTx" presStyleIdx="0" presStyleCnt="2">
        <dgm:presLayoutVars>
          <dgm:chMax val="0"/>
          <dgm:chPref val="0"/>
        </dgm:presLayoutVars>
      </dgm:prSet>
      <dgm:spPr/>
    </dgm:pt>
    <dgm:pt modelId="{AA876E35-8F5D-46F0-A6A0-D4460673F6E7}" type="pres">
      <dgm:prSet presAssocID="{C62A5EAE-793D-4864-A6C1-F8D2906C1C4C}" presName="sibTrans" presStyleCnt="0"/>
      <dgm:spPr/>
    </dgm:pt>
    <dgm:pt modelId="{364B7732-00AA-4AE3-A615-223AFBBDAA1C}" type="pres">
      <dgm:prSet presAssocID="{4514A513-708A-4060-94F4-49EF0DE5125C}" presName="compNode" presStyleCnt="0"/>
      <dgm:spPr/>
    </dgm:pt>
    <dgm:pt modelId="{DB011AD5-F275-4AF7-86FC-7DD733261C7A}" type="pres">
      <dgm:prSet presAssocID="{4514A513-708A-4060-94F4-49EF0DE5125C}" presName="bgRect" presStyleLbl="bgShp" presStyleIdx="1" presStyleCnt="2"/>
      <dgm:spPr/>
    </dgm:pt>
    <dgm:pt modelId="{EBFA5AD3-32EE-4A57-8240-8A0726237F30}" type="pres">
      <dgm:prSet presAssocID="{4514A513-708A-4060-94F4-49EF0DE5125C}"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estions"/>
        </a:ext>
      </dgm:extLst>
    </dgm:pt>
    <dgm:pt modelId="{C1D93AB6-2D64-4EB2-94BB-1A8E9F18C243}" type="pres">
      <dgm:prSet presAssocID="{4514A513-708A-4060-94F4-49EF0DE5125C}" presName="spaceRect" presStyleCnt="0"/>
      <dgm:spPr/>
    </dgm:pt>
    <dgm:pt modelId="{C5C1B1BF-5132-4979-92BE-DDF816DF30E1}" type="pres">
      <dgm:prSet presAssocID="{4514A513-708A-4060-94F4-49EF0DE5125C}" presName="parTx" presStyleLbl="revTx" presStyleIdx="1" presStyleCnt="2">
        <dgm:presLayoutVars>
          <dgm:chMax val="0"/>
          <dgm:chPref val="0"/>
        </dgm:presLayoutVars>
      </dgm:prSet>
      <dgm:spPr/>
    </dgm:pt>
  </dgm:ptLst>
  <dgm:cxnLst>
    <dgm:cxn modelId="{9139FD24-B117-4E79-91A8-02FD9305EB1A}" srcId="{109B62A7-3D59-4C12-B17C-EDE5ABD57825}" destId="{4514A513-708A-4060-94F4-49EF0DE5125C}" srcOrd="1" destOrd="0" parTransId="{19E76921-2144-4806-993E-451EE39AA5D1}" sibTransId="{383E7A04-B929-443E-93BC-9E7C929624C5}"/>
    <dgm:cxn modelId="{F5929E45-B7A5-489C-8B94-6EF0621A9150}" type="presOf" srcId="{4514A513-708A-4060-94F4-49EF0DE5125C}" destId="{C5C1B1BF-5132-4979-92BE-DDF816DF30E1}" srcOrd="0" destOrd="0" presId="urn:microsoft.com/office/officeart/2018/2/layout/IconVerticalSolidList"/>
    <dgm:cxn modelId="{9189DB9B-17DA-49AA-AED5-DD720DF44B4C}" srcId="{109B62A7-3D59-4C12-B17C-EDE5ABD57825}" destId="{D03B3246-7886-4021-8FCB-A862456EC6F1}" srcOrd="0" destOrd="0" parTransId="{0F0462EA-6156-4FA7-AB9C-773709AA4B1D}" sibTransId="{C62A5EAE-793D-4864-A6C1-F8D2906C1C4C}"/>
    <dgm:cxn modelId="{EE0DF1C7-167C-4807-A40A-ECB4A14A96D6}" type="presOf" srcId="{109B62A7-3D59-4C12-B17C-EDE5ABD57825}" destId="{99D8663A-DAF0-4470-9E4E-6FAF869E5961}" srcOrd="0" destOrd="0" presId="urn:microsoft.com/office/officeart/2018/2/layout/IconVerticalSolidList"/>
    <dgm:cxn modelId="{32CD3FFB-5177-4BB6-BA82-A9DDE4857D1B}" type="presOf" srcId="{D03B3246-7886-4021-8FCB-A862456EC6F1}" destId="{F31FA35F-14C8-492F-B33B-2C936520287E}" srcOrd="0" destOrd="0" presId="urn:microsoft.com/office/officeart/2018/2/layout/IconVerticalSolidList"/>
    <dgm:cxn modelId="{A0057121-9C10-43F1-995A-161D752AF1A7}" type="presParOf" srcId="{99D8663A-DAF0-4470-9E4E-6FAF869E5961}" destId="{2EC20529-DFB0-4DB7-8F2B-4FDF114C935A}" srcOrd="0" destOrd="0" presId="urn:microsoft.com/office/officeart/2018/2/layout/IconVerticalSolidList"/>
    <dgm:cxn modelId="{5E29F390-E36A-44D2-A3EE-CD4AD6A9FF29}" type="presParOf" srcId="{2EC20529-DFB0-4DB7-8F2B-4FDF114C935A}" destId="{0A32FBDA-7CEB-48EE-A6F2-1220B3CAFD44}" srcOrd="0" destOrd="0" presId="urn:microsoft.com/office/officeart/2018/2/layout/IconVerticalSolidList"/>
    <dgm:cxn modelId="{945E3AB0-1A8F-4176-9EC0-FBB64EEAEF2F}" type="presParOf" srcId="{2EC20529-DFB0-4DB7-8F2B-4FDF114C935A}" destId="{D03B0CC0-60AE-43F7-90EF-5ED5AE34C845}" srcOrd="1" destOrd="0" presId="urn:microsoft.com/office/officeart/2018/2/layout/IconVerticalSolidList"/>
    <dgm:cxn modelId="{E4978AF2-F8F2-4E4E-A489-9A46C5B8B11F}" type="presParOf" srcId="{2EC20529-DFB0-4DB7-8F2B-4FDF114C935A}" destId="{290AD1CB-5BF2-469E-A5DE-E01AEC6411FD}" srcOrd="2" destOrd="0" presId="urn:microsoft.com/office/officeart/2018/2/layout/IconVerticalSolidList"/>
    <dgm:cxn modelId="{8D83A210-2BAC-459A-BEC5-1B94210CBC4E}" type="presParOf" srcId="{2EC20529-DFB0-4DB7-8F2B-4FDF114C935A}" destId="{F31FA35F-14C8-492F-B33B-2C936520287E}" srcOrd="3" destOrd="0" presId="urn:microsoft.com/office/officeart/2018/2/layout/IconVerticalSolidList"/>
    <dgm:cxn modelId="{872FE358-3686-400C-B2DB-FEC7850DE0A6}" type="presParOf" srcId="{99D8663A-DAF0-4470-9E4E-6FAF869E5961}" destId="{AA876E35-8F5D-46F0-A6A0-D4460673F6E7}" srcOrd="1" destOrd="0" presId="urn:microsoft.com/office/officeart/2018/2/layout/IconVerticalSolidList"/>
    <dgm:cxn modelId="{C8A063A1-C479-484F-AC0C-FA9FF72D666D}" type="presParOf" srcId="{99D8663A-DAF0-4470-9E4E-6FAF869E5961}" destId="{364B7732-00AA-4AE3-A615-223AFBBDAA1C}" srcOrd="2" destOrd="0" presId="urn:microsoft.com/office/officeart/2018/2/layout/IconVerticalSolidList"/>
    <dgm:cxn modelId="{ED8423DB-6808-43E8-8458-08149F4C750A}" type="presParOf" srcId="{364B7732-00AA-4AE3-A615-223AFBBDAA1C}" destId="{DB011AD5-F275-4AF7-86FC-7DD733261C7A}" srcOrd="0" destOrd="0" presId="urn:microsoft.com/office/officeart/2018/2/layout/IconVerticalSolidList"/>
    <dgm:cxn modelId="{047C4272-C4C6-4DEE-9C5B-D398061CAABE}" type="presParOf" srcId="{364B7732-00AA-4AE3-A615-223AFBBDAA1C}" destId="{EBFA5AD3-32EE-4A57-8240-8A0726237F30}" srcOrd="1" destOrd="0" presId="urn:microsoft.com/office/officeart/2018/2/layout/IconVerticalSolidList"/>
    <dgm:cxn modelId="{92E43F0F-18B0-44AE-B369-DE6D8AAB3890}" type="presParOf" srcId="{364B7732-00AA-4AE3-A615-223AFBBDAA1C}" destId="{C1D93AB6-2D64-4EB2-94BB-1A8E9F18C243}" srcOrd="2" destOrd="0" presId="urn:microsoft.com/office/officeart/2018/2/layout/IconVerticalSolidList"/>
    <dgm:cxn modelId="{9F8603BD-F3E6-4876-9C4E-58A9A05F6591}" type="presParOf" srcId="{364B7732-00AA-4AE3-A615-223AFBBDAA1C}" destId="{C5C1B1BF-5132-4979-92BE-DDF816DF30E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24182C5-42D4-4E53-9156-28FDFEB3DB14}" type="doc">
      <dgm:prSet loTypeId="urn:microsoft.com/office/officeart/2016/7/layout/HorizontalActionList" loCatId="List" qsTypeId="urn:microsoft.com/office/officeart/2005/8/quickstyle/simple1" qsCatId="simple" csTypeId="urn:microsoft.com/office/officeart/2005/8/colors/colorful2" csCatId="colorful"/>
      <dgm:spPr/>
      <dgm:t>
        <a:bodyPr/>
        <a:lstStyle/>
        <a:p>
          <a:endParaRPr lang="en-US"/>
        </a:p>
      </dgm:t>
    </dgm:pt>
    <dgm:pt modelId="{36AC2A94-DB1D-4E7A-9FA7-328FD28A3992}">
      <dgm:prSet/>
      <dgm:spPr/>
      <dgm:t>
        <a:bodyPr/>
        <a:lstStyle/>
        <a:p>
          <a:r>
            <a:rPr lang="en-US"/>
            <a:t>Question/Answer</a:t>
          </a:r>
        </a:p>
      </dgm:t>
    </dgm:pt>
    <dgm:pt modelId="{3AAD429C-5E76-47DA-86E5-F65DAB063A81}" type="parTrans" cxnId="{8D79C573-7845-447F-BE98-DBE85E001A58}">
      <dgm:prSet/>
      <dgm:spPr/>
      <dgm:t>
        <a:bodyPr/>
        <a:lstStyle/>
        <a:p>
          <a:endParaRPr lang="en-US"/>
        </a:p>
      </dgm:t>
    </dgm:pt>
    <dgm:pt modelId="{29F32969-0291-4EEB-8AC3-483829BD77F7}" type="sibTrans" cxnId="{8D79C573-7845-447F-BE98-DBE85E001A58}">
      <dgm:prSet/>
      <dgm:spPr/>
      <dgm:t>
        <a:bodyPr/>
        <a:lstStyle/>
        <a:p>
          <a:endParaRPr lang="en-US"/>
        </a:p>
      </dgm:t>
    </dgm:pt>
    <dgm:pt modelId="{ECAA84FE-A756-4771-9EAA-36D108248633}">
      <dgm:prSet/>
      <dgm:spPr/>
      <dgm:t>
        <a:bodyPr/>
        <a:lstStyle/>
        <a:p>
          <a:r>
            <a:rPr lang="en-US"/>
            <a:t>Question/Answer form (Put as many words from the question into your answer.)</a:t>
          </a:r>
        </a:p>
      </dgm:t>
    </dgm:pt>
    <dgm:pt modelId="{65AC3FEB-109A-4BFF-8748-A7D370694F9B}" type="parTrans" cxnId="{17036DB1-F626-464A-9D80-314265DC6715}">
      <dgm:prSet/>
      <dgm:spPr/>
      <dgm:t>
        <a:bodyPr/>
        <a:lstStyle/>
        <a:p>
          <a:endParaRPr lang="en-US"/>
        </a:p>
      </dgm:t>
    </dgm:pt>
    <dgm:pt modelId="{677BE3C9-180B-41D0-BF06-B1A467507A22}" type="sibTrans" cxnId="{17036DB1-F626-464A-9D80-314265DC6715}">
      <dgm:prSet/>
      <dgm:spPr/>
      <dgm:t>
        <a:bodyPr/>
        <a:lstStyle/>
        <a:p>
          <a:endParaRPr lang="en-US"/>
        </a:p>
      </dgm:t>
    </dgm:pt>
    <dgm:pt modelId="{396C6AA8-6797-4F61-A4FA-5BA51F9F7402}">
      <dgm:prSet/>
      <dgm:spPr/>
      <dgm:t>
        <a:bodyPr/>
        <a:lstStyle/>
        <a:p>
          <a:r>
            <a:rPr lang="en-US"/>
            <a:t>Answer</a:t>
          </a:r>
        </a:p>
      </dgm:t>
    </dgm:pt>
    <dgm:pt modelId="{C733813D-5A02-4842-A1A5-C4EE127D3327}" type="parTrans" cxnId="{C85C0E92-11B9-42C1-97A9-8BF1981D38B1}">
      <dgm:prSet/>
      <dgm:spPr/>
      <dgm:t>
        <a:bodyPr/>
        <a:lstStyle/>
        <a:p>
          <a:endParaRPr lang="en-US"/>
        </a:p>
      </dgm:t>
    </dgm:pt>
    <dgm:pt modelId="{9E292138-0ECD-44E2-819A-73E4EDAE604C}" type="sibTrans" cxnId="{C85C0E92-11B9-42C1-97A9-8BF1981D38B1}">
      <dgm:prSet/>
      <dgm:spPr/>
      <dgm:t>
        <a:bodyPr/>
        <a:lstStyle/>
        <a:p>
          <a:endParaRPr lang="en-US"/>
        </a:p>
      </dgm:t>
    </dgm:pt>
    <dgm:pt modelId="{02187EDE-880C-491A-9257-507348DE279F}">
      <dgm:prSet/>
      <dgm:spPr/>
      <dgm:t>
        <a:bodyPr/>
        <a:lstStyle/>
        <a:p>
          <a:r>
            <a:rPr lang="en-US"/>
            <a:t>Answer all questions, then put them in an order that makes sense for a paragraph.</a:t>
          </a:r>
        </a:p>
      </dgm:t>
    </dgm:pt>
    <dgm:pt modelId="{413777B3-A1F4-4507-BEAC-872BFF2F34B4}" type="parTrans" cxnId="{6CD64E34-ECC3-48A2-9D4E-0794932C9F4E}">
      <dgm:prSet/>
      <dgm:spPr/>
      <dgm:t>
        <a:bodyPr/>
        <a:lstStyle/>
        <a:p>
          <a:endParaRPr lang="en-US"/>
        </a:p>
      </dgm:t>
    </dgm:pt>
    <dgm:pt modelId="{E9FC378A-CF75-47A1-A427-5F2BB889B174}" type="sibTrans" cxnId="{6CD64E34-ECC3-48A2-9D4E-0794932C9F4E}">
      <dgm:prSet/>
      <dgm:spPr/>
      <dgm:t>
        <a:bodyPr/>
        <a:lstStyle/>
        <a:p>
          <a:endParaRPr lang="en-US"/>
        </a:p>
      </dgm:t>
    </dgm:pt>
    <dgm:pt modelId="{6802FC94-8EBB-4793-9E4C-CE45F0D04BF8}">
      <dgm:prSet/>
      <dgm:spPr/>
      <dgm:t>
        <a:bodyPr/>
        <a:lstStyle/>
        <a:p>
          <a:r>
            <a:rPr lang="en-US"/>
            <a:t>Begin</a:t>
          </a:r>
        </a:p>
      </dgm:t>
    </dgm:pt>
    <dgm:pt modelId="{370CAD8C-C8E4-4D93-B99E-E289A5595610}" type="parTrans" cxnId="{CBF75BE5-F718-43EB-8A03-73F4B2A37360}">
      <dgm:prSet/>
      <dgm:spPr/>
      <dgm:t>
        <a:bodyPr/>
        <a:lstStyle/>
        <a:p>
          <a:endParaRPr lang="en-US"/>
        </a:p>
      </dgm:t>
    </dgm:pt>
    <dgm:pt modelId="{EF4B1F56-291A-4C02-A4C7-C122C044F2F2}" type="sibTrans" cxnId="{CBF75BE5-F718-43EB-8A03-73F4B2A37360}">
      <dgm:prSet/>
      <dgm:spPr/>
      <dgm:t>
        <a:bodyPr/>
        <a:lstStyle/>
        <a:p>
          <a:endParaRPr lang="en-US"/>
        </a:p>
      </dgm:t>
    </dgm:pt>
    <dgm:pt modelId="{5DFD31B1-859C-4D21-B9F5-4BCBEEF70B4C}">
      <dgm:prSet/>
      <dgm:spPr/>
      <dgm:t>
        <a:bodyPr/>
        <a:lstStyle/>
        <a:p>
          <a:r>
            <a:rPr lang="en-US"/>
            <a:t>Begin with a topic sentence (“I created a field guide focusing on CAUSE AND EFFECT.”)</a:t>
          </a:r>
        </a:p>
      </dgm:t>
    </dgm:pt>
    <dgm:pt modelId="{3E2C8FE2-1014-474F-9473-25E39002698D}" type="parTrans" cxnId="{AA93B2B7-2982-453E-99F4-D2E79BD32029}">
      <dgm:prSet/>
      <dgm:spPr/>
      <dgm:t>
        <a:bodyPr/>
        <a:lstStyle/>
        <a:p>
          <a:endParaRPr lang="en-US"/>
        </a:p>
      </dgm:t>
    </dgm:pt>
    <dgm:pt modelId="{83450D92-BD26-4B7F-AE6D-3223D86DDD9B}" type="sibTrans" cxnId="{AA93B2B7-2982-453E-99F4-D2E79BD32029}">
      <dgm:prSet/>
      <dgm:spPr/>
      <dgm:t>
        <a:bodyPr/>
        <a:lstStyle/>
        <a:p>
          <a:endParaRPr lang="en-US"/>
        </a:p>
      </dgm:t>
    </dgm:pt>
    <dgm:pt modelId="{4738E866-E77F-4817-8FA8-53F67EF77C72}">
      <dgm:prSet/>
      <dgm:spPr/>
      <dgm:t>
        <a:bodyPr/>
        <a:lstStyle/>
        <a:p>
          <a:r>
            <a:rPr lang="en-US"/>
            <a:t>End</a:t>
          </a:r>
        </a:p>
      </dgm:t>
    </dgm:pt>
    <dgm:pt modelId="{7B258BC2-6525-45EE-9F4A-52A3344336E8}" type="parTrans" cxnId="{B4FD6861-9C69-4D06-823C-99C15875B414}">
      <dgm:prSet/>
      <dgm:spPr/>
      <dgm:t>
        <a:bodyPr/>
        <a:lstStyle/>
        <a:p>
          <a:endParaRPr lang="en-US"/>
        </a:p>
      </dgm:t>
    </dgm:pt>
    <dgm:pt modelId="{F51E29B1-99DF-47C0-9D1D-C25ADF5EFEF9}" type="sibTrans" cxnId="{B4FD6861-9C69-4D06-823C-99C15875B414}">
      <dgm:prSet/>
      <dgm:spPr/>
      <dgm:t>
        <a:bodyPr/>
        <a:lstStyle/>
        <a:p>
          <a:endParaRPr lang="en-US"/>
        </a:p>
      </dgm:t>
    </dgm:pt>
    <dgm:pt modelId="{23D4A934-08F6-49EF-869E-D1083B5D0FEF}">
      <dgm:prSet/>
      <dgm:spPr/>
      <dgm:t>
        <a:bodyPr/>
        <a:lstStyle/>
        <a:p>
          <a:r>
            <a:rPr lang="en-US"/>
            <a:t>End with a closing sentence (“It was interesting to hypothesize about the causes and effects of my subjects.”)</a:t>
          </a:r>
        </a:p>
      </dgm:t>
    </dgm:pt>
    <dgm:pt modelId="{9D2B9218-2446-4A0D-8F05-87D21185693E}" type="parTrans" cxnId="{5BE26F1D-F635-4F9D-B17E-17809CB6433F}">
      <dgm:prSet/>
      <dgm:spPr/>
      <dgm:t>
        <a:bodyPr/>
        <a:lstStyle/>
        <a:p>
          <a:endParaRPr lang="en-US"/>
        </a:p>
      </dgm:t>
    </dgm:pt>
    <dgm:pt modelId="{22567AFF-5AD2-4AB0-8243-AE124A55C51C}" type="sibTrans" cxnId="{5BE26F1D-F635-4F9D-B17E-17809CB6433F}">
      <dgm:prSet/>
      <dgm:spPr/>
      <dgm:t>
        <a:bodyPr/>
        <a:lstStyle/>
        <a:p>
          <a:endParaRPr lang="en-US"/>
        </a:p>
      </dgm:t>
    </dgm:pt>
    <dgm:pt modelId="{B7E50BCA-3AF8-6249-9446-01ABBFC4B12B}" type="pres">
      <dgm:prSet presAssocID="{424182C5-42D4-4E53-9156-28FDFEB3DB14}" presName="Name0" presStyleCnt="0">
        <dgm:presLayoutVars>
          <dgm:dir/>
          <dgm:animLvl val="lvl"/>
          <dgm:resizeHandles val="exact"/>
        </dgm:presLayoutVars>
      </dgm:prSet>
      <dgm:spPr/>
    </dgm:pt>
    <dgm:pt modelId="{B5035469-ECE4-FB43-B542-B308276D85CA}" type="pres">
      <dgm:prSet presAssocID="{36AC2A94-DB1D-4E7A-9FA7-328FD28A3992}" presName="composite" presStyleCnt="0"/>
      <dgm:spPr/>
    </dgm:pt>
    <dgm:pt modelId="{6B4C6EE9-8141-7F48-B052-24A7C93577F0}" type="pres">
      <dgm:prSet presAssocID="{36AC2A94-DB1D-4E7A-9FA7-328FD28A3992}" presName="parTx" presStyleLbl="alignNode1" presStyleIdx="0" presStyleCnt="4">
        <dgm:presLayoutVars>
          <dgm:chMax val="0"/>
          <dgm:chPref val="0"/>
        </dgm:presLayoutVars>
      </dgm:prSet>
      <dgm:spPr/>
    </dgm:pt>
    <dgm:pt modelId="{40010097-FEFA-ED4E-80E9-827DEE93CB41}" type="pres">
      <dgm:prSet presAssocID="{36AC2A94-DB1D-4E7A-9FA7-328FD28A3992}" presName="desTx" presStyleLbl="alignAccFollowNode1" presStyleIdx="0" presStyleCnt="4">
        <dgm:presLayoutVars/>
      </dgm:prSet>
      <dgm:spPr/>
    </dgm:pt>
    <dgm:pt modelId="{0D44BDBB-1180-DC4B-BEB7-3559CBD4782A}" type="pres">
      <dgm:prSet presAssocID="{29F32969-0291-4EEB-8AC3-483829BD77F7}" presName="space" presStyleCnt="0"/>
      <dgm:spPr/>
    </dgm:pt>
    <dgm:pt modelId="{A006F185-3EE5-E145-BD85-9A99C81FBDE5}" type="pres">
      <dgm:prSet presAssocID="{396C6AA8-6797-4F61-A4FA-5BA51F9F7402}" presName="composite" presStyleCnt="0"/>
      <dgm:spPr/>
    </dgm:pt>
    <dgm:pt modelId="{5D0EB8E1-4302-3D4D-87CD-09B288312D11}" type="pres">
      <dgm:prSet presAssocID="{396C6AA8-6797-4F61-A4FA-5BA51F9F7402}" presName="parTx" presStyleLbl="alignNode1" presStyleIdx="1" presStyleCnt="4">
        <dgm:presLayoutVars>
          <dgm:chMax val="0"/>
          <dgm:chPref val="0"/>
        </dgm:presLayoutVars>
      </dgm:prSet>
      <dgm:spPr/>
    </dgm:pt>
    <dgm:pt modelId="{C785367C-F271-654C-8203-8AB59A3629BC}" type="pres">
      <dgm:prSet presAssocID="{396C6AA8-6797-4F61-A4FA-5BA51F9F7402}" presName="desTx" presStyleLbl="alignAccFollowNode1" presStyleIdx="1" presStyleCnt="4">
        <dgm:presLayoutVars/>
      </dgm:prSet>
      <dgm:spPr/>
    </dgm:pt>
    <dgm:pt modelId="{D78F9E9B-DAA5-E649-8DBA-0780E36C3CE2}" type="pres">
      <dgm:prSet presAssocID="{9E292138-0ECD-44E2-819A-73E4EDAE604C}" presName="space" presStyleCnt="0"/>
      <dgm:spPr/>
    </dgm:pt>
    <dgm:pt modelId="{E941D3FA-2C51-2E45-B205-3BC45BAA514A}" type="pres">
      <dgm:prSet presAssocID="{6802FC94-8EBB-4793-9E4C-CE45F0D04BF8}" presName="composite" presStyleCnt="0"/>
      <dgm:spPr/>
    </dgm:pt>
    <dgm:pt modelId="{A6389697-C7EE-E04B-8595-E30D43D96B5E}" type="pres">
      <dgm:prSet presAssocID="{6802FC94-8EBB-4793-9E4C-CE45F0D04BF8}" presName="parTx" presStyleLbl="alignNode1" presStyleIdx="2" presStyleCnt="4">
        <dgm:presLayoutVars>
          <dgm:chMax val="0"/>
          <dgm:chPref val="0"/>
        </dgm:presLayoutVars>
      </dgm:prSet>
      <dgm:spPr/>
    </dgm:pt>
    <dgm:pt modelId="{C11A8FAB-D3E5-4B45-9498-F47A1A13AFD2}" type="pres">
      <dgm:prSet presAssocID="{6802FC94-8EBB-4793-9E4C-CE45F0D04BF8}" presName="desTx" presStyleLbl="alignAccFollowNode1" presStyleIdx="2" presStyleCnt="4">
        <dgm:presLayoutVars/>
      </dgm:prSet>
      <dgm:spPr/>
    </dgm:pt>
    <dgm:pt modelId="{FC3D2919-562F-BD49-A75D-D7A4F67A2F54}" type="pres">
      <dgm:prSet presAssocID="{EF4B1F56-291A-4C02-A4C7-C122C044F2F2}" presName="space" presStyleCnt="0"/>
      <dgm:spPr/>
    </dgm:pt>
    <dgm:pt modelId="{76FC2637-B110-3F4F-BEFC-ADD49194C7FA}" type="pres">
      <dgm:prSet presAssocID="{4738E866-E77F-4817-8FA8-53F67EF77C72}" presName="composite" presStyleCnt="0"/>
      <dgm:spPr/>
    </dgm:pt>
    <dgm:pt modelId="{9FB565AB-0CE3-7145-AFAA-0C32A3F98158}" type="pres">
      <dgm:prSet presAssocID="{4738E866-E77F-4817-8FA8-53F67EF77C72}" presName="parTx" presStyleLbl="alignNode1" presStyleIdx="3" presStyleCnt="4">
        <dgm:presLayoutVars>
          <dgm:chMax val="0"/>
          <dgm:chPref val="0"/>
        </dgm:presLayoutVars>
      </dgm:prSet>
      <dgm:spPr/>
    </dgm:pt>
    <dgm:pt modelId="{3E7146E8-876E-D945-B2F7-8A26E81CDC68}" type="pres">
      <dgm:prSet presAssocID="{4738E866-E77F-4817-8FA8-53F67EF77C72}" presName="desTx" presStyleLbl="alignAccFollowNode1" presStyleIdx="3" presStyleCnt="4">
        <dgm:presLayoutVars/>
      </dgm:prSet>
      <dgm:spPr/>
    </dgm:pt>
  </dgm:ptLst>
  <dgm:cxnLst>
    <dgm:cxn modelId="{875EBA09-24AF-F74B-B84E-7E130913F2CF}" type="presOf" srcId="{ECAA84FE-A756-4771-9EAA-36D108248633}" destId="{40010097-FEFA-ED4E-80E9-827DEE93CB41}" srcOrd="0" destOrd="0" presId="urn:microsoft.com/office/officeart/2016/7/layout/HorizontalActionList"/>
    <dgm:cxn modelId="{49643F12-606A-B244-A1D7-1E34B7BBE05C}" type="presOf" srcId="{424182C5-42D4-4E53-9156-28FDFEB3DB14}" destId="{B7E50BCA-3AF8-6249-9446-01ABBFC4B12B}" srcOrd="0" destOrd="0" presId="urn:microsoft.com/office/officeart/2016/7/layout/HorizontalActionList"/>
    <dgm:cxn modelId="{5BE26F1D-F635-4F9D-B17E-17809CB6433F}" srcId="{4738E866-E77F-4817-8FA8-53F67EF77C72}" destId="{23D4A934-08F6-49EF-869E-D1083B5D0FEF}" srcOrd="0" destOrd="0" parTransId="{9D2B9218-2446-4A0D-8F05-87D21185693E}" sibTransId="{22567AFF-5AD2-4AB0-8243-AE124A55C51C}"/>
    <dgm:cxn modelId="{F09B4E24-4D26-0148-A0A2-3C0851F87F78}" type="presOf" srcId="{02187EDE-880C-491A-9257-507348DE279F}" destId="{C785367C-F271-654C-8203-8AB59A3629BC}" srcOrd="0" destOrd="0" presId="urn:microsoft.com/office/officeart/2016/7/layout/HorizontalActionList"/>
    <dgm:cxn modelId="{6CD64E34-ECC3-48A2-9D4E-0794932C9F4E}" srcId="{396C6AA8-6797-4F61-A4FA-5BA51F9F7402}" destId="{02187EDE-880C-491A-9257-507348DE279F}" srcOrd="0" destOrd="0" parTransId="{413777B3-A1F4-4507-BEAC-872BFF2F34B4}" sibTransId="{E9FC378A-CF75-47A1-A427-5F2BB889B174}"/>
    <dgm:cxn modelId="{DAC41153-6DDE-CE4A-98AE-31D36BA05B1A}" type="presOf" srcId="{36AC2A94-DB1D-4E7A-9FA7-328FD28A3992}" destId="{6B4C6EE9-8141-7F48-B052-24A7C93577F0}" srcOrd="0" destOrd="0" presId="urn:microsoft.com/office/officeart/2016/7/layout/HorizontalActionList"/>
    <dgm:cxn modelId="{B4FD6861-9C69-4D06-823C-99C15875B414}" srcId="{424182C5-42D4-4E53-9156-28FDFEB3DB14}" destId="{4738E866-E77F-4817-8FA8-53F67EF77C72}" srcOrd="3" destOrd="0" parTransId="{7B258BC2-6525-45EE-9F4A-52A3344336E8}" sibTransId="{F51E29B1-99DF-47C0-9D1D-C25ADF5EFEF9}"/>
    <dgm:cxn modelId="{3E978063-A76C-1F41-9E4F-5DA1A1226348}" type="presOf" srcId="{6802FC94-8EBB-4793-9E4C-CE45F0D04BF8}" destId="{A6389697-C7EE-E04B-8595-E30D43D96B5E}" srcOrd="0" destOrd="0" presId="urn:microsoft.com/office/officeart/2016/7/layout/HorizontalActionList"/>
    <dgm:cxn modelId="{09192F69-A718-3E43-AD8D-EC97768D2A09}" type="presOf" srcId="{23D4A934-08F6-49EF-869E-D1083B5D0FEF}" destId="{3E7146E8-876E-D945-B2F7-8A26E81CDC68}" srcOrd="0" destOrd="0" presId="urn:microsoft.com/office/officeart/2016/7/layout/HorizontalActionList"/>
    <dgm:cxn modelId="{8D79C573-7845-447F-BE98-DBE85E001A58}" srcId="{424182C5-42D4-4E53-9156-28FDFEB3DB14}" destId="{36AC2A94-DB1D-4E7A-9FA7-328FD28A3992}" srcOrd="0" destOrd="0" parTransId="{3AAD429C-5E76-47DA-86E5-F65DAB063A81}" sibTransId="{29F32969-0291-4EEB-8AC3-483829BD77F7}"/>
    <dgm:cxn modelId="{37E0C975-9E24-324E-A215-164A7023E872}" type="presOf" srcId="{396C6AA8-6797-4F61-A4FA-5BA51F9F7402}" destId="{5D0EB8E1-4302-3D4D-87CD-09B288312D11}" srcOrd="0" destOrd="0" presId="urn:microsoft.com/office/officeart/2016/7/layout/HorizontalActionList"/>
    <dgm:cxn modelId="{C85C0E92-11B9-42C1-97A9-8BF1981D38B1}" srcId="{424182C5-42D4-4E53-9156-28FDFEB3DB14}" destId="{396C6AA8-6797-4F61-A4FA-5BA51F9F7402}" srcOrd="1" destOrd="0" parTransId="{C733813D-5A02-4842-A1A5-C4EE127D3327}" sibTransId="{9E292138-0ECD-44E2-819A-73E4EDAE604C}"/>
    <dgm:cxn modelId="{17036DB1-F626-464A-9D80-314265DC6715}" srcId="{36AC2A94-DB1D-4E7A-9FA7-328FD28A3992}" destId="{ECAA84FE-A756-4771-9EAA-36D108248633}" srcOrd="0" destOrd="0" parTransId="{65AC3FEB-109A-4BFF-8748-A7D370694F9B}" sibTransId="{677BE3C9-180B-41D0-BF06-B1A467507A22}"/>
    <dgm:cxn modelId="{AA93B2B7-2982-453E-99F4-D2E79BD32029}" srcId="{6802FC94-8EBB-4793-9E4C-CE45F0D04BF8}" destId="{5DFD31B1-859C-4D21-B9F5-4BCBEEF70B4C}" srcOrd="0" destOrd="0" parTransId="{3E2C8FE2-1014-474F-9473-25E39002698D}" sibTransId="{83450D92-BD26-4B7F-AE6D-3223D86DDD9B}"/>
    <dgm:cxn modelId="{A97118D1-2B87-BA49-9FB6-7320C081A52E}" type="presOf" srcId="{5DFD31B1-859C-4D21-B9F5-4BCBEEF70B4C}" destId="{C11A8FAB-D3E5-4B45-9498-F47A1A13AFD2}" srcOrd="0" destOrd="0" presId="urn:microsoft.com/office/officeart/2016/7/layout/HorizontalActionList"/>
    <dgm:cxn modelId="{CBF75BE5-F718-43EB-8A03-73F4B2A37360}" srcId="{424182C5-42D4-4E53-9156-28FDFEB3DB14}" destId="{6802FC94-8EBB-4793-9E4C-CE45F0D04BF8}" srcOrd="2" destOrd="0" parTransId="{370CAD8C-C8E4-4D93-B99E-E289A5595610}" sibTransId="{EF4B1F56-291A-4C02-A4C7-C122C044F2F2}"/>
    <dgm:cxn modelId="{18C00DFA-C07D-C642-9564-71F781E61788}" type="presOf" srcId="{4738E866-E77F-4817-8FA8-53F67EF77C72}" destId="{9FB565AB-0CE3-7145-AFAA-0C32A3F98158}" srcOrd="0" destOrd="0" presId="urn:microsoft.com/office/officeart/2016/7/layout/HorizontalActionList"/>
    <dgm:cxn modelId="{5DF983E4-2012-294C-B701-56EB33D2211C}" type="presParOf" srcId="{B7E50BCA-3AF8-6249-9446-01ABBFC4B12B}" destId="{B5035469-ECE4-FB43-B542-B308276D85CA}" srcOrd="0" destOrd="0" presId="urn:microsoft.com/office/officeart/2016/7/layout/HorizontalActionList"/>
    <dgm:cxn modelId="{3E2E2B83-93DF-F545-9AC5-452F490418C0}" type="presParOf" srcId="{B5035469-ECE4-FB43-B542-B308276D85CA}" destId="{6B4C6EE9-8141-7F48-B052-24A7C93577F0}" srcOrd="0" destOrd="0" presId="urn:microsoft.com/office/officeart/2016/7/layout/HorizontalActionList"/>
    <dgm:cxn modelId="{FCD9CFA0-0B55-424A-A34B-FACCD18F4CD3}" type="presParOf" srcId="{B5035469-ECE4-FB43-B542-B308276D85CA}" destId="{40010097-FEFA-ED4E-80E9-827DEE93CB41}" srcOrd="1" destOrd="0" presId="urn:microsoft.com/office/officeart/2016/7/layout/HorizontalActionList"/>
    <dgm:cxn modelId="{2465258A-28E5-8B49-B21C-5DFE8B5C790B}" type="presParOf" srcId="{B7E50BCA-3AF8-6249-9446-01ABBFC4B12B}" destId="{0D44BDBB-1180-DC4B-BEB7-3559CBD4782A}" srcOrd="1" destOrd="0" presId="urn:microsoft.com/office/officeart/2016/7/layout/HorizontalActionList"/>
    <dgm:cxn modelId="{1EB423A9-F617-184C-ADB7-E1A5EAA3834F}" type="presParOf" srcId="{B7E50BCA-3AF8-6249-9446-01ABBFC4B12B}" destId="{A006F185-3EE5-E145-BD85-9A99C81FBDE5}" srcOrd="2" destOrd="0" presId="urn:microsoft.com/office/officeart/2016/7/layout/HorizontalActionList"/>
    <dgm:cxn modelId="{6DD6CAE7-7E9B-0947-82F0-F555DB7BD1CE}" type="presParOf" srcId="{A006F185-3EE5-E145-BD85-9A99C81FBDE5}" destId="{5D0EB8E1-4302-3D4D-87CD-09B288312D11}" srcOrd="0" destOrd="0" presId="urn:microsoft.com/office/officeart/2016/7/layout/HorizontalActionList"/>
    <dgm:cxn modelId="{EC6FC023-9A4B-FA43-86A5-ED6F8D964AF0}" type="presParOf" srcId="{A006F185-3EE5-E145-BD85-9A99C81FBDE5}" destId="{C785367C-F271-654C-8203-8AB59A3629BC}" srcOrd="1" destOrd="0" presId="urn:microsoft.com/office/officeart/2016/7/layout/HorizontalActionList"/>
    <dgm:cxn modelId="{9583A43C-9094-0F47-9D17-12A6BFCE14C9}" type="presParOf" srcId="{B7E50BCA-3AF8-6249-9446-01ABBFC4B12B}" destId="{D78F9E9B-DAA5-E649-8DBA-0780E36C3CE2}" srcOrd="3" destOrd="0" presId="urn:microsoft.com/office/officeart/2016/7/layout/HorizontalActionList"/>
    <dgm:cxn modelId="{3F8465A0-40B4-B446-8E6D-1D1C270CEC03}" type="presParOf" srcId="{B7E50BCA-3AF8-6249-9446-01ABBFC4B12B}" destId="{E941D3FA-2C51-2E45-B205-3BC45BAA514A}" srcOrd="4" destOrd="0" presId="urn:microsoft.com/office/officeart/2016/7/layout/HorizontalActionList"/>
    <dgm:cxn modelId="{042EE559-3516-E440-97F2-1FA9932BB47F}" type="presParOf" srcId="{E941D3FA-2C51-2E45-B205-3BC45BAA514A}" destId="{A6389697-C7EE-E04B-8595-E30D43D96B5E}" srcOrd="0" destOrd="0" presId="urn:microsoft.com/office/officeart/2016/7/layout/HorizontalActionList"/>
    <dgm:cxn modelId="{F2D7C1C7-D610-4B49-A9C8-568C55D4A760}" type="presParOf" srcId="{E941D3FA-2C51-2E45-B205-3BC45BAA514A}" destId="{C11A8FAB-D3E5-4B45-9498-F47A1A13AFD2}" srcOrd="1" destOrd="0" presId="urn:microsoft.com/office/officeart/2016/7/layout/HorizontalActionList"/>
    <dgm:cxn modelId="{9835D0C3-E7A4-FA4D-89A4-AA25F1631FE4}" type="presParOf" srcId="{B7E50BCA-3AF8-6249-9446-01ABBFC4B12B}" destId="{FC3D2919-562F-BD49-A75D-D7A4F67A2F54}" srcOrd="5" destOrd="0" presId="urn:microsoft.com/office/officeart/2016/7/layout/HorizontalActionList"/>
    <dgm:cxn modelId="{B01B5F79-C698-3344-9454-29F47D0690B9}" type="presParOf" srcId="{B7E50BCA-3AF8-6249-9446-01ABBFC4B12B}" destId="{76FC2637-B110-3F4F-BEFC-ADD49194C7FA}" srcOrd="6" destOrd="0" presId="urn:microsoft.com/office/officeart/2016/7/layout/HorizontalActionList"/>
    <dgm:cxn modelId="{7AC8AADA-B9E3-2749-B3B8-9E543568E913}" type="presParOf" srcId="{76FC2637-B110-3F4F-BEFC-ADD49194C7FA}" destId="{9FB565AB-0CE3-7145-AFAA-0C32A3F98158}" srcOrd="0" destOrd="0" presId="urn:microsoft.com/office/officeart/2016/7/layout/HorizontalActionList"/>
    <dgm:cxn modelId="{99B45835-D0EE-2547-9BA6-43D5DABEB94E}" type="presParOf" srcId="{76FC2637-B110-3F4F-BEFC-ADD49194C7FA}" destId="{3E7146E8-876E-D945-B2F7-8A26E81CDC68}" srcOrd="1" destOrd="0" presId="urn:microsoft.com/office/officeart/2016/7/layout/Horizontal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D4D0D39-4D48-4755-B590-631FD60FDC7F}"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5481C7F6-DFD7-4DE0-944E-0B59090246E1}">
      <dgm:prSet/>
      <dgm:spPr/>
      <dgm:t>
        <a:bodyPr/>
        <a:lstStyle/>
        <a:p>
          <a:r>
            <a:rPr lang="en-US" dirty="0"/>
            <a:t>Next time, we’ll create a field guide focused on </a:t>
          </a:r>
          <a:r>
            <a:rPr lang="en-US" b="1" dirty="0"/>
            <a:t>Systems and System Models. </a:t>
          </a:r>
        </a:p>
      </dgm:t>
    </dgm:pt>
    <dgm:pt modelId="{CD8DD4FB-1523-4F8E-A697-AEC0B49F56CF}" type="parTrans" cxnId="{9516AB9C-5424-4E1A-B908-57F1DB0A31D7}">
      <dgm:prSet/>
      <dgm:spPr/>
      <dgm:t>
        <a:bodyPr/>
        <a:lstStyle/>
        <a:p>
          <a:endParaRPr lang="en-US"/>
        </a:p>
      </dgm:t>
    </dgm:pt>
    <dgm:pt modelId="{F194C68A-1EDC-41E8-9B7B-37B9216C0BEA}" type="sibTrans" cxnId="{9516AB9C-5424-4E1A-B908-57F1DB0A31D7}">
      <dgm:prSet/>
      <dgm:spPr/>
      <dgm:t>
        <a:bodyPr/>
        <a:lstStyle/>
        <a:p>
          <a:endParaRPr lang="en-US"/>
        </a:p>
      </dgm:t>
    </dgm:pt>
    <dgm:pt modelId="{2CBBF045-64C2-4F5A-B167-8E17723DFC90}">
      <dgm:prSet/>
      <dgm:spPr/>
      <dgm:t>
        <a:bodyPr/>
        <a:lstStyle/>
        <a:p>
          <a:r>
            <a:rPr lang="en-US"/>
            <a:t>Start looking around for interesting subjects.</a:t>
          </a:r>
        </a:p>
      </dgm:t>
    </dgm:pt>
    <dgm:pt modelId="{C28ABA53-AFF5-4159-88CA-922FE4D72FA3}" type="parTrans" cxnId="{B874F053-17AA-4184-8A56-A0A6F905DF1C}">
      <dgm:prSet/>
      <dgm:spPr/>
      <dgm:t>
        <a:bodyPr/>
        <a:lstStyle/>
        <a:p>
          <a:endParaRPr lang="en-US"/>
        </a:p>
      </dgm:t>
    </dgm:pt>
    <dgm:pt modelId="{C7E5834A-5852-4458-B132-7CF6C7559730}" type="sibTrans" cxnId="{B874F053-17AA-4184-8A56-A0A6F905DF1C}">
      <dgm:prSet/>
      <dgm:spPr/>
      <dgm:t>
        <a:bodyPr/>
        <a:lstStyle/>
        <a:p>
          <a:endParaRPr lang="en-US"/>
        </a:p>
      </dgm:t>
    </dgm:pt>
    <dgm:pt modelId="{4EDE934B-A394-9D4F-B5AD-69743710645A}" type="pres">
      <dgm:prSet presAssocID="{9D4D0D39-4D48-4755-B590-631FD60FDC7F}" presName="hierChild1" presStyleCnt="0">
        <dgm:presLayoutVars>
          <dgm:chPref val="1"/>
          <dgm:dir/>
          <dgm:animOne val="branch"/>
          <dgm:animLvl val="lvl"/>
          <dgm:resizeHandles/>
        </dgm:presLayoutVars>
      </dgm:prSet>
      <dgm:spPr/>
    </dgm:pt>
    <dgm:pt modelId="{61382B78-BE26-FE4E-B6BC-69693CD6539A}" type="pres">
      <dgm:prSet presAssocID="{5481C7F6-DFD7-4DE0-944E-0B59090246E1}" presName="hierRoot1" presStyleCnt="0"/>
      <dgm:spPr/>
    </dgm:pt>
    <dgm:pt modelId="{B2762FA0-AC2D-A443-A890-58FDDFEE1485}" type="pres">
      <dgm:prSet presAssocID="{5481C7F6-DFD7-4DE0-944E-0B59090246E1}" presName="composite" presStyleCnt="0"/>
      <dgm:spPr/>
    </dgm:pt>
    <dgm:pt modelId="{8D91FF43-FE96-864C-9B10-BFE34144EA49}" type="pres">
      <dgm:prSet presAssocID="{5481C7F6-DFD7-4DE0-944E-0B59090246E1}" presName="background" presStyleLbl="node0" presStyleIdx="0" presStyleCnt="2"/>
      <dgm:spPr/>
    </dgm:pt>
    <dgm:pt modelId="{29D8D6A5-1F41-3B43-ABC0-317CF488E53A}" type="pres">
      <dgm:prSet presAssocID="{5481C7F6-DFD7-4DE0-944E-0B59090246E1}" presName="text" presStyleLbl="fgAcc0" presStyleIdx="0" presStyleCnt="2">
        <dgm:presLayoutVars>
          <dgm:chPref val="3"/>
        </dgm:presLayoutVars>
      </dgm:prSet>
      <dgm:spPr/>
    </dgm:pt>
    <dgm:pt modelId="{0BE977EF-ED47-1C47-AB74-F330132E710A}" type="pres">
      <dgm:prSet presAssocID="{5481C7F6-DFD7-4DE0-944E-0B59090246E1}" presName="hierChild2" presStyleCnt="0"/>
      <dgm:spPr/>
    </dgm:pt>
    <dgm:pt modelId="{A44F4307-14FB-C645-BEFC-CA0A5B8B700F}" type="pres">
      <dgm:prSet presAssocID="{2CBBF045-64C2-4F5A-B167-8E17723DFC90}" presName="hierRoot1" presStyleCnt="0"/>
      <dgm:spPr/>
    </dgm:pt>
    <dgm:pt modelId="{76B6E796-B144-BF48-9ADD-4057A26D02F2}" type="pres">
      <dgm:prSet presAssocID="{2CBBF045-64C2-4F5A-B167-8E17723DFC90}" presName="composite" presStyleCnt="0"/>
      <dgm:spPr/>
    </dgm:pt>
    <dgm:pt modelId="{E65453E4-E0BE-8045-9BD4-1C68823942FA}" type="pres">
      <dgm:prSet presAssocID="{2CBBF045-64C2-4F5A-B167-8E17723DFC90}" presName="background" presStyleLbl="node0" presStyleIdx="1" presStyleCnt="2"/>
      <dgm:spPr/>
    </dgm:pt>
    <dgm:pt modelId="{78EF4BE4-A8E0-AA4D-89FC-3FC84741C2D4}" type="pres">
      <dgm:prSet presAssocID="{2CBBF045-64C2-4F5A-B167-8E17723DFC90}" presName="text" presStyleLbl="fgAcc0" presStyleIdx="1" presStyleCnt="2">
        <dgm:presLayoutVars>
          <dgm:chPref val="3"/>
        </dgm:presLayoutVars>
      </dgm:prSet>
      <dgm:spPr/>
    </dgm:pt>
    <dgm:pt modelId="{77341BDD-5FFF-CF4D-8DB0-472587A28120}" type="pres">
      <dgm:prSet presAssocID="{2CBBF045-64C2-4F5A-B167-8E17723DFC90}" presName="hierChild2" presStyleCnt="0"/>
      <dgm:spPr/>
    </dgm:pt>
  </dgm:ptLst>
  <dgm:cxnLst>
    <dgm:cxn modelId="{B874F053-17AA-4184-8A56-A0A6F905DF1C}" srcId="{9D4D0D39-4D48-4755-B590-631FD60FDC7F}" destId="{2CBBF045-64C2-4F5A-B167-8E17723DFC90}" srcOrd="1" destOrd="0" parTransId="{C28ABA53-AFF5-4159-88CA-922FE4D72FA3}" sibTransId="{C7E5834A-5852-4458-B132-7CF6C7559730}"/>
    <dgm:cxn modelId="{246E406B-5D0A-7F49-92CD-9103249646C9}" type="presOf" srcId="{5481C7F6-DFD7-4DE0-944E-0B59090246E1}" destId="{29D8D6A5-1F41-3B43-ABC0-317CF488E53A}" srcOrd="0" destOrd="0" presId="urn:microsoft.com/office/officeart/2005/8/layout/hierarchy1"/>
    <dgm:cxn modelId="{9516AB9C-5424-4E1A-B908-57F1DB0A31D7}" srcId="{9D4D0D39-4D48-4755-B590-631FD60FDC7F}" destId="{5481C7F6-DFD7-4DE0-944E-0B59090246E1}" srcOrd="0" destOrd="0" parTransId="{CD8DD4FB-1523-4F8E-A697-AEC0B49F56CF}" sibTransId="{F194C68A-1EDC-41E8-9B7B-37B9216C0BEA}"/>
    <dgm:cxn modelId="{CE60FBD4-1CD0-B549-9A23-5A565E1066AD}" type="presOf" srcId="{9D4D0D39-4D48-4755-B590-631FD60FDC7F}" destId="{4EDE934B-A394-9D4F-B5AD-69743710645A}" srcOrd="0" destOrd="0" presId="urn:microsoft.com/office/officeart/2005/8/layout/hierarchy1"/>
    <dgm:cxn modelId="{BDC0BAE0-4981-B445-9741-323113B2594A}" type="presOf" srcId="{2CBBF045-64C2-4F5A-B167-8E17723DFC90}" destId="{78EF4BE4-A8E0-AA4D-89FC-3FC84741C2D4}" srcOrd="0" destOrd="0" presId="urn:microsoft.com/office/officeart/2005/8/layout/hierarchy1"/>
    <dgm:cxn modelId="{300D41C7-CF31-334B-9B63-D4E38C37B846}" type="presParOf" srcId="{4EDE934B-A394-9D4F-B5AD-69743710645A}" destId="{61382B78-BE26-FE4E-B6BC-69693CD6539A}" srcOrd="0" destOrd="0" presId="urn:microsoft.com/office/officeart/2005/8/layout/hierarchy1"/>
    <dgm:cxn modelId="{8C7E9BB0-1375-6042-8782-20C17F8A1623}" type="presParOf" srcId="{61382B78-BE26-FE4E-B6BC-69693CD6539A}" destId="{B2762FA0-AC2D-A443-A890-58FDDFEE1485}" srcOrd="0" destOrd="0" presId="urn:microsoft.com/office/officeart/2005/8/layout/hierarchy1"/>
    <dgm:cxn modelId="{7C35AA56-D0A1-5B46-A887-09E12E6755B4}" type="presParOf" srcId="{B2762FA0-AC2D-A443-A890-58FDDFEE1485}" destId="{8D91FF43-FE96-864C-9B10-BFE34144EA49}" srcOrd="0" destOrd="0" presId="urn:microsoft.com/office/officeart/2005/8/layout/hierarchy1"/>
    <dgm:cxn modelId="{9FAD0CAA-AFBE-D04E-AFB6-8F353CDA77C6}" type="presParOf" srcId="{B2762FA0-AC2D-A443-A890-58FDDFEE1485}" destId="{29D8D6A5-1F41-3B43-ABC0-317CF488E53A}" srcOrd="1" destOrd="0" presId="urn:microsoft.com/office/officeart/2005/8/layout/hierarchy1"/>
    <dgm:cxn modelId="{A3DAB5CA-F29F-4244-A720-A93B3EACDC52}" type="presParOf" srcId="{61382B78-BE26-FE4E-B6BC-69693CD6539A}" destId="{0BE977EF-ED47-1C47-AB74-F330132E710A}" srcOrd="1" destOrd="0" presId="urn:microsoft.com/office/officeart/2005/8/layout/hierarchy1"/>
    <dgm:cxn modelId="{49213C62-73EB-6241-80BD-3FC6D4A18CE3}" type="presParOf" srcId="{4EDE934B-A394-9D4F-B5AD-69743710645A}" destId="{A44F4307-14FB-C645-BEFC-CA0A5B8B700F}" srcOrd="1" destOrd="0" presId="urn:microsoft.com/office/officeart/2005/8/layout/hierarchy1"/>
    <dgm:cxn modelId="{03DE7877-A8D9-274F-B80A-2A94D5ADB889}" type="presParOf" srcId="{A44F4307-14FB-C645-BEFC-CA0A5B8B700F}" destId="{76B6E796-B144-BF48-9ADD-4057A26D02F2}" srcOrd="0" destOrd="0" presId="urn:microsoft.com/office/officeart/2005/8/layout/hierarchy1"/>
    <dgm:cxn modelId="{59F055DF-9C57-FA41-B0AA-B1382BBE73DD}" type="presParOf" srcId="{76B6E796-B144-BF48-9ADD-4057A26D02F2}" destId="{E65453E4-E0BE-8045-9BD4-1C68823942FA}" srcOrd="0" destOrd="0" presId="urn:microsoft.com/office/officeart/2005/8/layout/hierarchy1"/>
    <dgm:cxn modelId="{C9638F33-EFC9-5F4C-B834-51ED9C9D31C6}" type="presParOf" srcId="{76B6E796-B144-BF48-9ADD-4057A26D02F2}" destId="{78EF4BE4-A8E0-AA4D-89FC-3FC84741C2D4}" srcOrd="1" destOrd="0" presId="urn:microsoft.com/office/officeart/2005/8/layout/hierarchy1"/>
    <dgm:cxn modelId="{34191712-9ECE-7A4D-9C21-CA334E354CB9}" type="presParOf" srcId="{A44F4307-14FB-C645-BEFC-CA0A5B8B700F}" destId="{77341BDD-5FFF-CF4D-8DB0-472587A28120}"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ED307D-652D-4DB2-9B8D-C0C3E99BEA6C}">
      <dsp:nvSpPr>
        <dsp:cNvPr id="0" name=""/>
        <dsp:cNvSpPr/>
      </dsp:nvSpPr>
      <dsp:spPr>
        <a:xfrm>
          <a:off x="1020487" y="850508"/>
          <a:ext cx="1098562" cy="10985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AEE1784-0FAF-4DF5-81EC-FB9C6D1CDC88}">
      <dsp:nvSpPr>
        <dsp:cNvPr id="0" name=""/>
        <dsp:cNvSpPr/>
      </dsp:nvSpPr>
      <dsp:spPr>
        <a:xfrm>
          <a:off x="393" y="2063034"/>
          <a:ext cx="3138750" cy="470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66850">
            <a:lnSpc>
              <a:spcPct val="90000"/>
            </a:lnSpc>
            <a:spcBef>
              <a:spcPct val="0"/>
            </a:spcBef>
            <a:spcAft>
              <a:spcPct val="35000"/>
            </a:spcAft>
            <a:buNone/>
            <a:defRPr b="1"/>
          </a:pPr>
          <a:r>
            <a:rPr lang="en-US" sz="3300" kern="1200"/>
            <a:t>Date, Day, Time</a:t>
          </a:r>
        </a:p>
      </dsp:txBody>
      <dsp:txXfrm>
        <a:off x="393" y="2063034"/>
        <a:ext cx="3138750" cy="470812"/>
      </dsp:txXfrm>
    </dsp:sp>
    <dsp:sp modelId="{AE09ABDC-A1F8-4AD0-8789-3C93A592C58C}">
      <dsp:nvSpPr>
        <dsp:cNvPr id="0" name=""/>
        <dsp:cNvSpPr/>
      </dsp:nvSpPr>
      <dsp:spPr>
        <a:xfrm>
          <a:off x="393" y="2586853"/>
          <a:ext cx="3138750" cy="913976"/>
        </a:xfrm>
        <a:prstGeom prst="rect">
          <a:avLst/>
        </a:prstGeom>
        <a:noFill/>
        <a:ln>
          <a:noFill/>
        </a:ln>
        <a:effectLst/>
      </dsp:spPr>
      <dsp:style>
        <a:lnRef idx="0">
          <a:scrgbClr r="0" g="0" b="0"/>
        </a:lnRef>
        <a:fillRef idx="0">
          <a:scrgbClr r="0" g="0" b="0"/>
        </a:fillRef>
        <a:effectRef idx="0">
          <a:scrgbClr r="0" g="0" b="0"/>
        </a:effectRef>
        <a:fontRef idx="minor"/>
      </dsp:style>
    </dsp:sp>
    <dsp:sp modelId="{7244DAD7-9D48-480A-8B4D-687B8194364B}">
      <dsp:nvSpPr>
        <dsp:cNvPr id="0" name=""/>
        <dsp:cNvSpPr/>
      </dsp:nvSpPr>
      <dsp:spPr>
        <a:xfrm>
          <a:off x="4708518" y="850508"/>
          <a:ext cx="1098562" cy="10985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6C54F1F-C30E-4B79-9947-5F09070D2E1F}">
      <dsp:nvSpPr>
        <dsp:cNvPr id="0" name=""/>
        <dsp:cNvSpPr/>
      </dsp:nvSpPr>
      <dsp:spPr>
        <a:xfrm>
          <a:off x="3688425" y="2063034"/>
          <a:ext cx="3138750" cy="470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66850">
            <a:lnSpc>
              <a:spcPct val="90000"/>
            </a:lnSpc>
            <a:spcBef>
              <a:spcPct val="0"/>
            </a:spcBef>
            <a:spcAft>
              <a:spcPct val="35000"/>
            </a:spcAft>
            <a:buNone/>
            <a:defRPr b="1"/>
          </a:pPr>
          <a:r>
            <a:rPr lang="en-US" sz="3300" kern="1200"/>
            <a:t>Location, habitat</a:t>
          </a:r>
        </a:p>
      </dsp:txBody>
      <dsp:txXfrm>
        <a:off x="3688425" y="2063034"/>
        <a:ext cx="3138750" cy="470812"/>
      </dsp:txXfrm>
    </dsp:sp>
    <dsp:sp modelId="{AEAF9B51-3FED-4DCF-AA04-D22B1281B334}">
      <dsp:nvSpPr>
        <dsp:cNvPr id="0" name=""/>
        <dsp:cNvSpPr/>
      </dsp:nvSpPr>
      <dsp:spPr>
        <a:xfrm>
          <a:off x="3688425" y="2586853"/>
          <a:ext cx="3138750" cy="913976"/>
        </a:xfrm>
        <a:prstGeom prst="rect">
          <a:avLst/>
        </a:prstGeom>
        <a:noFill/>
        <a:ln>
          <a:noFill/>
        </a:ln>
        <a:effectLst/>
      </dsp:spPr>
      <dsp:style>
        <a:lnRef idx="0">
          <a:scrgbClr r="0" g="0" b="0"/>
        </a:lnRef>
        <a:fillRef idx="0">
          <a:scrgbClr r="0" g="0" b="0"/>
        </a:fillRef>
        <a:effectRef idx="0">
          <a:scrgbClr r="0" g="0" b="0"/>
        </a:effectRef>
        <a:fontRef idx="minor"/>
      </dsp:style>
    </dsp:sp>
    <dsp:sp modelId="{93731C86-411A-4190-B03D-33ECACF92F2C}">
      <dsp:nvSpPr>
        <dsp:cNvPr id="0" name=""/>
        <dsp:cNvSpPr/>
      </dsp:nvSpPr>
      <dsp:spPr>
        <a:xfrm>
          <a:off x="8396550" y="850508"/>
          <a:ext cx="1098562" cy="10985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2646357-9F3E-41ED-A3EC-468A6A6BEF16}">
      <dsp:nvSpPr>
        <dsp:cNvPr id="0" name=""/>
        <dsp:cNvSpPr/>
      </dsp:nvSpPr>
      <dsp:spPr>
        <a:xfrm>
          <a:off x="7376456" y="2063034"/>
          <a:ext cx="3138750" cy="470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66850">
            <a:lnSpc>
              <a:spcPct val="90000"/>
            </a:lnSpc>
            <a:spcBef>
              <a:spcPct val="0"/>
            </a:spcBef>
            <a:spcAft>
              <a:spcPct val="35000"/>
            </a:spcAft>
            <a:buNone/>
            <a:defRPr b="1"/>
          </a:pPr>
          <a:r>
            <a:rPr lang="en-US" sz="3300" kern="1200"/>
            <a:t>Weather</a:t>
          </a:r>
        </a:p>
      </dsp:txBody>
      <dsp:txXfrm>
        <a:off x="7376456" y="2063034"/>
        <a:ext cx="3138750" cy="470812"/>
      </dsp:txXfrm>
    </dsp:sp>
    <dsp:sp modelId="{4C3FD765-DDDD-48CC-B7F5-7741FC194BC2}">
      <dsp:nvSpPr>
        <dsp:cNvPr id="0" name=""/>
        <dsp:cNvSpPr/>
      </dsp:nvSpPr>
      <dsp:spPr>
        <a:xfrm>
          <a:off x="7376456" y="2586853"/>
          <a:ext cx="3138750" cy="913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kern="1200"/>
            <a:t>Temperature</a:t>
          </a:r>
        </a:p>
        <a:p>
          <a:pPr marL="0" lvl="0" indent="0" algn="ctr" defTabSz="755650">
            <a:lnSpc>
              <a:spcPct val="90000"/>
            </a:lnSpc>
            <a:spcBef>
              <a:spcPct val="0"/>
            </a:spcBef>
            <a:spcAft>
              <a:spcPct val="35000"/>
            </a:spcAft>
            <a:buNone/>
          </a:pPr>
          <a:r>
            <a:rPr lang="en-US" sz="1700" kern="1200"/>
            <a:t>Wind</a:t>
          </a:r>
        </a:p>
        <a:p>
          <a:pPr marL="0" lvl="0" indent="0" algn="ctr" defTabSz="755650">
            <a:lnSpc>
              <a:spcPct val="90000"/>
            </a:lnSpc>
            <a:spcBef>
              <a:spcPct val="0"/>
            </a:spcBef>
            <a:spcAft>
              <a:spcPct val="35000"/>
            </a:spcAft>
            <a:buNone/>
          </a:pPr>
          <a:r>
            <a:rPr lang="en-US" sz="1700" kern="1200"/>
            <a:t>% Cloud cover</a:t>
          </a:r>
        </a:p>
      </dsp:txBody>
      <dsp:txXfrm>
        <a:off x="7376456" y="2586853"/>
        <a:ext cx="3138750" cy="9139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9347C3-D7A2-456B-BFD9-6B5AA6ABFBFF}">
      <dsp:nvSpPr>
        <dsp:cNvPr id="0" name=""/>
        <dsp:cNvSpPr/>
      </dsp:nvSpPr>
      <dsp:spPr>
        <a:xfrm>
          <a:off x="0" y="2447"/>
          <a:ext cx="6588691" cy="124038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02D1DE-C982-4E10-BF03-8EAEDBDB1D1E}">
      <dsp:nvSpPr>
        <dsp:cNvPr id="0" name=""/>
        <dsp:cNvSpPr/>
      </dsp:nvSpPr>
      <dsp:spPr>
        <a:xfrm>
          <a:off x="375217" y="281534"/>
          <a:ext cx="682214" cy="6822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6BC7E58-998C-4424-AA7C-D144C02099A4}">
      <dsp:nvSpPr>
        <dsp:cNvPr id="0" name=""/>
        <dsp:cNvSpPr/>
      </dsp:nvSpPr>
      <dsp:spPr>
        <a:xfrm>
          <a:off x="1432649" y="2447"/>
          <a:ext cx="5156041" cy="1240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275" tIns="131275" rIns="131275" bIns="131275" numCol="1" spcCol="1270" anchor="ctr" anchorCtr="0">
          <a:noAutofit/>
        </a:bodyPr>
        <a:lstStyle/>
        <a:p>
          <a:pPr marL="0" lvl="0" indent="0" algn="l" defTabSz="800100">
            <a:lnSpc>
              <a:spcPct val="100000"/>
            </a:lnSpc>
            <a:spcBef>
              <a:spcPct val="0"/>
            </a:spcBef>
            <a:spcAft>
              <a:spcPct val="35000"/>
            </a:spcAft>
            <a:buNone/>
          </a:pPr>
          <a:r>
            <a:rPr lang="en-US" sz="1800" kern="1200" dirty="0"/>
            <a:t>Heading first </a:t>
          </a:r>
        </a:p>
        <a:p>
          <a:pPr marL="0" lvl="0" indent="0" algn="l" defTabSz="800100">
            <a:lnSpc>
              <a:spcPct val="100000"/>
            </a:lnSpc>
            <a:spcBef>
              <a:spcPct val="0"/>
            </a:spcBef>
            <a:spcAft>
              <a:spcPct val="35000"/>
            </a:spcAft>
            <a:buNone/>
          </a:pPr>
          <a:r>
            <a:rPr lang="en-US" sz="1800" kern="1200" dirty="0"/>
            <a:t>Then Title</a:t>
          </a:r>
        </a:p>
      </dsp:txBody>
      <dsp:txXfrm>
        <a:off x="1432649" y="2447"/>
        <a:ext cx="5156041" cy="1240389"/>
      </dsp:txXfrm>
    </dsp:sp>
    <dsp:sp modelId="{285A34AB-E317-4F85-A2EC-166444D76F9D}">
      <dsp:nvSpPr>
        <dsp:cNvPr id="0" name=""/>
        <dsp:cNvSpPr/>
      </dsp:nvSpPr>
      <dsp:spPr>
        <a:xfrm>
          <a:off x="0" y="1552933"/>
          <a:ext cx="6588691" cy="124038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803720-F21D-4A32-9875-114797F15EFC}">
      <dsp:nvSpPr>
        <dsp:cNvPr id="0" name=""/>
        <dsp:cNvSpPr/>
      </dsp:nvSpPr>
      <dsp:spPr>
        <a:xfrm>
          <a:off x="375217" y="1832021"/>
          <a:ext cx="682214" cy="6822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78BA0DB-2A36-4A8F-9BB4-74175781C74C}">
      <dsp:nvSpPr>
        <dsp:cNvPr id="0" name=""/>
        <dsp:cNvSpPr/>
      </dsp:nvSpPr>
      <dsp:spPr>
        <a:xfrm>
          <a:off x="1432649" y="1552933"/>
          <a:ext cx="5156041" cy="1240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275" tIns="131275" rIns="131275" bIns="131275" numCol="1" spcCol="1270" anchor="ctr" anchorCtr="0">
          <a:noAutofit/>
        </a:bodyPr>
        <a:lstStyle/>
        <a:p>
          <a:pPr marL="0" lvl="0" indent="0" algn="l" defTabSz="800100">
            <a:lnSpc>
              <a:spcPct val="100000"/>
            </a:lnSpc>
            <a:spcBef>
              <a:spcPct val="0"/>
            </a:spcBef>
            <a:spcAft>
              <a:spcPct val="35000"/>
            </a:spcAft>
            <a:buNone/>
          </a:pPr>
          <a:r>
            <a:rPr lang="en-US" sz="1800" kern="1200" dirty="0"/>
            <a:t>If you’re studying three objects, create enough space for all three things.</a:t>
          </a:r>
        </a:p>
        <a:p>
          <a:pPr marL="0" lvl="0" indent="0" algn="l" defTabSz="800100">
            <a:lnSpc>
              <a:spcPct val="100000"/>
            </a:lnSpc>
            <a:spcBef>
              <a:spcPct val="0"/>
            </a:spcBef>
            <a:spcAft>
              <a:spcPct val="35000"/>
            </a:spcAft>
            <a:buNone/>
          </a:pPr>
          <a:r>
            <a:rPr lang="en-US" sz="1800" kern="1200" dirty="0"/>
            <a:t>(Consider using two pages.)</a:t>
          </a:r>
        </a:p>
      </dsp:txBody>
      <dsp:txXfrm>
        <a:off x="1432649" y="1552933"/>
        <a:ext cx="5156041" cy="1240389"/>
      </dsp:txXfrm>
    </dsp:sp>
    <dsp:sp modelId="{C5D4DD25-21A3-4C92-8798-EFDC8BE9081B}">
      <dsp:nvSpPr>
        <dsp:cNvPr id="0" name=""/>
        <dsp:cNvSpPr/>
      </dsp:nvSpPr>
      <dsp:spPr>
        <a:xfrm>
          <a:off x="0" y="3103420"/>
          <a:ext cx="6588691" cy="124038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AF5F4A-9E3E-4F2A-B13A-AAFE96074A7E}">
      <dsp:nvSpPr>
        <dsp:cNvPr id="0" name=""/>
        <dsp:cNvSpPr/>
      </dsp:nvSpPr>
      <dsp:spPr>
        <a:xfrm>
          <a:off x="375217" y="3382507"/>
          <a:ext cx="682214" cy="6822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AB2F525-0356-4A8D-8C8B-0B057755B13E}">
      <dsp:nvSpPr>
        <dsp:cNvPr id="0" name=""/>
        <dsp:cNvSpPr/>
      </dsp:nvSpPr>
      <dsp:spPr>
        <a:xfrm>
          <a:off x="1432649" y="3103420"/>
          <a:ext cx="5156041" cy="1240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275" tIns="131275" rIns="131275" bIns="131275" numCol="1" spcCol="1270" anchor="ctr" anchorCtr="0">
          <a:noAutofit/>
        </a:bodyPr>
        <a:lstStyle/>
        <a:p>
          <a:pPr marL="0" lvl="0" indent="0" algn="l" defTabSz="800100">
            <a:lnSpc>
              <a:spcPct val="100000"/>
            </a:lnSpc>
            <a:spcBef>
              <a:spcPct val="0"/>
            </a:spcBef>
            <a:spcAft>
              <a:spcPct val="35000"/>
            </a:spcAft>
            <a:buNone/>
          </a:pPr>
          <a:r>
            <a:rPr lang="en-US" sz="1800" kern="1200"/>
            <a:t>Remember to include ABC’s, 123’s and drawing/sketch/diagram.</a:t>
          </a:r>
        </a:p>
      </dsp:txBody>
      <dsp:txXfrm>
        <a:off x="1432649" y="3103420"/>
        <a:ext cx="5156041" cy="1240389"/>
      </dsp:txXfrm>
    </dsp:sp>
    <dsp:sp modelId="{1E1F5C3E-F08C-4749-B724-40BDFECB8142}">
      <dsp:nvSpPr>
        <dsp:cNvPr id="0" name=""/>
        <dsp:cNvSpPr/>
      </dsp:nvSpPr>
      <dsp:spPr>
        <a:xfrm>
          <a:off x="0" y="4653906"/>
          <a:ext cx="6588691" cy="124038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22FB9D-D67B-4479-8672-398B0CCE49B6}">
      <dsp:nvSpPr>
        <dsp:cNvPr id="0" name=""/>
        <dsp:cNvSpPr/>
      </dsp:nvSpPr>
      <dsp:spPr>
        <a:xfrm>
          <a:off x="375217" y="4932994"/>
          <a:ext cx="682214" cy="68221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5EED237-289F-416F-AF76-A9CACCB587AE}">
      <dsp:nvSpPr>
        <dsp:cNvPr id="0" name=""/>
        <dsp:cNvSpPr/>
      </dsp:nvSpPr>
      <dsp:spPr>
        <a:xfrm>
          <a:off x="1432649" y="4653906"/>
          <a:ext cx="5156041" cy="1240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275" tIns="131275" rIns="131275" bIns="131275" numCol="1" spcCol="1270" anchor="ctr" anchorCtr="0">
          <a:noAutofit/>
        </a:bodyPr>
        <a:lstStyle/>
        <a:p>
          <a:pPr marL="0" lvl="0" indent="0" algn="l" defTabSz="800100">
            <a:lnSpc>
              <a:spcPct val="100000"/>
            </a:lnSpc>
            <a:spcBef>
              <a:spcPct val="0"/>
            </a:spcBef>
            <a:spcAft>
              <a:spcPct val="35000"/>
            </a:spcAft>
            <a:buNone/>
          </a:pPr>
          <a:r>
            <a:rPr lang="en-US" sz="1800" kern="1200" dirty="0"/>
            <a:t>Use the next page for your reflection questions/paragraph.</a:t>
          </a:r>
        </a:p>
      </dsp:txBody>
      <dsp:txXfrm>
        <a:off x="1432649" y="4653906"/>
        <a:ext cx="5156041" cy="12403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32FBDA-7CEB-48EE-A6F2-1220B3CAFD44}">
      <dsp:nvSpPr>
        <dsp:cNvPr id="0" name=""/>
        <dsp:cNvSpPr/>
      </dsp:nvSpPr>
      <dsp:spPr>
        <a:xfrm>
          <a:off x="0" y="958220"/>
          <a:ext cx="6588691" cy="176902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3B0CC0-60AE-43F7-90EF-5ED5AE34C845}">
      <dsp:nvSpPr>
        <dsp:cNvPr id="0" name=""/>
        <dsp:cNvSpPr/>
      </dsp:nvSpPr>
      <dsp:spPr>
        <a:xfrm>
          <a:off x="535129" y="1356250"/>
          <a:ext cx="972962" cy="9729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31FA35F-14C8-492F-B33B-2C936520287E}">
      <dsp:nvSpPr>
        <dsp:cNvPr id="0" name=""/>
        <dsp:cNvSpPr/>
      </dsp:nvSpPr>
      <dsp:spPr>
        <a:xfrm>
          <a:off x="2043221" y="958220"/>
          <a:ext cx="4545469" cy="17690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7222" tIns="187222" rIns="187222" bIns="187222" numCol="1" spcCol="1270" anchor="ctr" anchorCtr="0">
          <a:noAutofit/>
        </a:bodyPr>
        <a:lstStyle/>
        <a:p>
          <a:pPr marL="0" lvl="0" indent="0" algn="l" defTabSz="1111250">
            <a:lnSpc>
              <a:spcPct val="90000"/>
            </a:lnSpc>
            <a:spcBef>
              <a:spcPct val="0"/>
            </a:spcBef>
            <a:spcAft>
              <a:spcPct val="35000"/>
            </a:spcAft>
            <a:buNone/>
          </a:pPr>
          <a:r>
            <a:rPr lang="en-US" sz="2500" kern="1200"/>
            <a:t>Take 45 minutes to 1 hour to work on all your studies (3-5).</a:t>
          </a:r>
        </a:p>
      </dsp:txBody>
      <dsp:txXfrm>
        <a:off x="2043221" y="958220"/>
        <a:ext cx="4545469" cy="1769022"/>
      </dsp:txXfrm>
    </dsp:sp>
    <dsp:sp modelId="{DB011AD5-F275-4AF7-86FC-7DD733261C7A}">
      <dsp:nvSpPr>
        <dsp:cNvPr id="0" name=""/>
        <dsp:cNvSpPr/>
      </dsp:nvSpPr>
      <dsp:spPr>
        <a:xfrm>
          <a:off x="0" y="3169499"/>
          <a:ext cx="6588691" cy="176902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FA5AD3-32EE-4A57-8240-8A0726237F30}">
      <dsp:nvSpPr>
        <dsp:cNvPr id="0" name=""/>
        <dsp:cNvSpPr/>
      </dsp:nvSpPr>
      <dsp:spPr>
        <a:xfrm>
          <a:off x="535129" y="3567529"/>
          <a:ext cx="972962" cy="9729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5C1B1BF-5132-4979-92BE-DDF816DF30E1}">
      <dsp:nvSpPr>
        <dsp:cNvPr id="0" name=""/>
        <dsp:cNvSpPr/>
      </dsp:nvSpPr>
      <dsp:spPr>
        <a:xfrm>
          <a:off x="2043221" y="3169499"/>
          <a:ext cx="4545469" cy="17690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7222" tIns="187222" rIns="187222" bIns="187222" numCol="1" spcCol="1270" anchor="ctr" anchorCtr="0">
          <a:noAutofit/>
        </a:bodyPr>
        <a:lstStyle/>
        <a:p>
          <a:pPr marL="0" lvl="0" indent="0" algn="l" defTabSz="1111250">
            <a:lnSpc>
              <a:spcPct val="90000"/>
            </a:lnSpc>
            <a:spcBef>
              <a:spcPct val="0"/>
            </a:spcBef>
            <a:spcAft>
              <a:spcPct val="35000"/>
            </a:spcAft>
            <a:buNone/>
          </a:pPr>
          <a:r>
            <a:rPr lang="en-US" sz="2500" kern="1200"/>
            <a:t>Come back and do your reflection questions on your next page.</a:t>
          </a:r>
        </a:p>
      </dsp:txBody>
      <dsp:txXfrm>
        <a:off x="2043221" y="3169499"/>
        <a:ext cx="4545469" cy="176902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4C6EE9-8141-7F48-B052-24A7C93577F0}">
      <dsp:nvSpPr>
        <dsp:cNvPr id="0" name=""/>
        <dsp:cNvSpPr/>
      </dsp:nvSpPr>
      <dsp:spPr>
        <a:xfrm>
          <a:off x="5996" y="556331"/>
          <a:ext cx="2445921" cy="733776"/>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3282" tIns="193282" rIns="193282" bIns="193282" numCol="1" spcCol="1270" anchor="ctr" anchorCtr="0">
          <a:noAutofit/>
        </a:bodyPr>
        <a:lstStyle/>
        <a:p>
          <a:pPr marL="0" lvl="0" indent="0" algn="ctr" defTabSz="977900">
            <a:lnSpc>
              <a:spcPct val="90000"/>
            </a:lnSpc>
            <a:spcBef>
              <a:spcPct val="0"/>
            </a:spcBef>
            <a:spcAft>
              <a:spcPct val="35000"/>
            </a:spcAft>
            <a:buNone/>
          </a:pPr>
          <a:r>
            <a:rPr lang="en-US" sz="2200" kern="1200"/>
            <a:t>Question/Answer</a:t>
          </a:r>
        </a:p>
      </dsp:txBody>
      <dsp:txXfrm>
        <a:off x="5996" y="556331"/>
        <a:ext cx="2445921" cy="733776"/>
      </dsp:txXfrm>
    </dsp:sp>
    <dsp:sp modelId="{40010097-FEFA-ED4E-80E9-827DEE93CB41}">
      <dsp:nvSpPr>
        <dsp:cNvPr id="0" name=""/>
        <dsp:cNvSpPr/>
      </dsp:nvSpPr>
      <dsp:spPr>
        <a:xfrm>
          <a:off x="5996" y="1290107"/>
          <a:ext cx="2445921" cy="193724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603" tIns="241603" rIns="241603" bIns="241603" numCol="1" spcCol="1270" anchor="t" anchorCtr="0">
          <a:noAutofit/>
        </a:bodyPr>
        <a:lstStyle/>
        <a:p>
          <a:pPr marL="0" lvl="0" indent="0" algn="l" defTabSz="755650">
            <a:lnSpc>
              <a:spcPct val="90000"/>
            </a:lnSpc>
            <a:spcBef>
              <a:spcPct val="0"/>
            </a:spcBef>
            <a:spcAft>
              <a:spcPct val="35000"/>
            </a:spcAft>
            <a:buNone/>
          </a:pPr>
          <a:r>
            <a:rPr lang="en-US" sz="1700" kern="1200"/>
            <a:t>Question/Answer form (Put as many words from the question into your answer.)</a:t>
          </a:r>
        </a:p>
      </dsp:txBody>
      <dsp:txXfrm>
        <a:off x="5996" y="1290107"/>
        <a:ext cx="2445921" cy="1937240"/>
      </dsp:txXfrm>
    </dsp:sp>
    <dsp:sp modelId="{5D0EB8E1-4302-3D4D-87CD-09B288312D11}">
      <dsp:nvSpPr>
        <dsp:cNvPr id="0" name=""/>
        <dsp:cNvSpPr/>
      </dsp:nvSpPr>
      <dsp:spPr>
        <a:xfrm>
          <a:off x="2559811" y="556331"/>
          <a:ext cx="2445921" cy="733776"/>
        </a:xfrm>
        <a:prstGeom prst="rect">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3282" tIns="193282" rIns="193282" bIns="193282" numCol="1" spcCol="1270" anchor="ctr" anchorCtr="0">
          <a:noAutofit/>
        </a:bodyPr>
        <a:lstStyle/>
        <a:p>
          <a:pPr marL="0" lvl="0" indent="0" algn="ctr" defTabSz="977900">
            <a:lnSpc>
              <a:spcPct val="90000"/>
            </a:lnSpc>
            <a:spcBef>
              <a:spcPct val="0"/>
            </a:spcBef>
            <a:spcAft>
              <a:spcPct val="35000"/>
            </a:spcAft>
            <a:buNone/>
          </a:pPr>
          <a:r>
            <a:rPr lang="en-US" sz="2200" kern="1200"/>
            <a:t>Answer</a:t>
          </a:r>
        </a:p>
      </dsp:txBody>
      <dsp:txXfrm>
        <a:off x="2559811" y="556331"/>
        <a:ext cx="2445921" cy="733776"/>
      </dsp:txXfrm>
    </dsp:sp>
    <dsp:sp modelId="{C785367C-F271-654C-8203-8AB59A3629BC}">
      <dsp:nvSpPr>
        <dsp:cNvPr id="0" name=""/>
        <dsp:cNvSpPr/>
      </dsp:nvSpPr>
      <dsp:spPr>
        <a:xfrm>
          <a:off x="2559811" y="1290107"/>
          <a:ext cx="2445921" cy="1937240"/>
        </a:xfrm>
        <a:prstGeom prst="rect">
          <a:avLst/>
        </a:prstGeom>
        <a:solidFill>
          <a:schemeClr val="accent2">
            <a:tint val="40000"/>
            <a:alpha val="90000"/>
            <a:hueOff val="-283075"/>
            <a:satOff val="-25115"/>
            <a:lumOff val="-256"/>
            <a:alphaOff val="0"/>
          </a:schemeClr>
        </a:solidFill>
        <a:ln w="12700" cap="flat" cmpd="sng" algn="ctr">
          <a:solidFill>
            <a:schemeClr val="accent2">
              <a:tint val="40000"/>
              <a:alpha val="90000"/>
              <a:hueOff val="-283075"/>
              <a:satOff val="-25115"/>
              <a:lumOff val="-25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603" tIns="241603" rIns="241603" bIns="241603" numCol="1" spcCol="1270" anchor="t" anchorCtr="0">
          <a:noAutofit/>
        </a:bodyPr>
        <a:lstStyle/>
        <a:p>
          <a:pPr marL="0" lvl="0" indent="0" algn="l" defTabSz="755650">
            <a:lnSpc>
              <a:spcPct val="90000"/>
            </a:lnSpc>
            <a:spcBef>
              <a:spcPct val="0"/>
            </a:spcBef>
            <a:spcAft>
              <a:spcPct val="35000"/>
            </a:spcAft>
            <a:buNone/>
          </a:pPr>
          <a:r>
            <a:rPr lang="en-US" sz="1700" kern="1200"/>
            <a:t>Answer all questions, then put them in an order that makes sense for a paragraph.</a:t>
          </a:r>
        </a:p>
      </dsp:txBody>
      <dsp:txXfrm>
        <a:off x="2559811" y="1290107"/>
        <a:ext cx="2445921" cy="1937240"/>
      </dsp:txXfrm>
    </dsp:sp>
    <dsp:sp modelId="{A6389697-C7EE-E04B-8595-E30D43D96B5E}">
      <dsp:nvSpPr>
        <dsp:cNvPr id="0" name=""/>
        <dsp:cNvSpPr/>
      </dsp:nvSpPr>
      <dsp:spPr>
        <a:xfrm>
          <a:off x="5113627" y="556331"/>
          <a:ext cx="2445921" cy="733776"/>
        </a:xfrm>
        <a:prstGeom prst="rect">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3282" tIns="193282" rIns="193282" bIns="193282" numCol="1" spcCol="1270" anchor="ctr" anchorCtr="0">
          <a:noAutofit/>
        </a:bodyPr>
        <a:lstStyle/>
        <a:p>
          <a:pPr marL="0" lvl="0" indent="0" algn="ctr" defTabSz="977900">
            <a:lnSpc>
              <a:spcPct val="90000"/>
            </a:lnSpc>
            <a:spcBef>
              <a:spcPct val="0"/>
            </a:spcBef>
            <a:spcAft>
              <a:spcPct val="35000"/>
            </a:spcAft>
            <a:buNone/>
          </a:pPr>
          <a:r>
            <a:rPr lang="en-US" sz="2200" kern="1200"/>
            <a:t>Begin</a:t>
          </a:r>
        </a:p>
      </dsp:txBody>
      <dsp:txXfrm>
        <a:off x="5113627" y="556331"/>
        <a:ext cx="2445921" cy="733776"/>
      </dsp:txXfrm>
    </dsp:sp>
    <dsp:sp modelId="{C11A8FAB-D3E5-4B45-9498-F47A1A13AFD2}">
      <dsp:nvSpPr>
        <dsp:cNvPr id="0" name=""/>
        <dsp:cNvSpPr/>
      </dsp:nvSpPr>
      <dsp:spPr>
        <a:xfrm>
          <a:off x="5113627" y="1290107"/>
          <a:ext cx="2445921" cy="1937240"/>
        </a:xfrm>
        <a:prstGeom prst="rect">
          <a:avLst/>
        </a:prstGeom>
        <a:solidFill>
          <a:schemeClr val="accent2">
            <a:tint val="40000"/>
            <a:alpha val="90000"/>
            <a:hueOff val="-566151"/>
            <a:satOff val="-50231"/>
            <a:lumOff val="-513"/>
            <a:alphaOff val="0"/>
          </a:schemeClr>
        </a:solidFill>
        <a:ln w="12700" cap="flat" cmpd="sng" algn="ctr">
          <a:solidFill>
            <a:schemeClr val="accent2">
              <a:tint val="40000"/>
              <a:alpha val="90000"/>
              <a:hueOff val="-566151"/>
              <a:satOff val="-50231"/>
              <a:lumOff val="-51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603" tIns="241603" rIns="241603" bIns="241603" numCol="1" spcCol="1270" anchor="t" anchorCtr="0">
          <a:noAutofit/>
        </a:bodyPr>
        <a:lstStyle/>
        <a:p>
          <a:pPr marL="0" lvl="0" indent="0" algn="l" defTabSz="755650">
            <a:lnSpc>
              <a:spcPct val="90000"/>
            </a:lnSpc>
            <a:spcBef>
              <a:spcPct val="0"/>
            </a:spcBef>
            <a:spcAft>
              <a:spcPct val="35000"/>
            </a:spcAft>
            <a:buNone/>
          </a:pPr>
          <a:r>
            <a:rPr lang="en-US" sz="1700" kern="1200"/>
            <a:t>Begin with a topic sentence (“I created a field guide focusing on CAUSE AND EFFECT.”)</a:t>
          </a:r>
        </a:p>
      </dsp:txBody>
      <dsp:txXfrm>
        <a:off x="5113627" y="1290107"/>
        <a:ext cx="2445921" cy="1937240"/>
      </dsp:txXfrm>
    </dsp:sp>
    <dsp:sp modelId="{9FB565AB-0CE3-7145-AFAA-0C32A3F98158}">
      <dsp:nvSpPr>
        <dsp:cNvPr id="0" name=""/>
        <dsp:cNvSpPr/>
      </dsp:nvSpPr>
      <dsp:spPr>
        <a:xfrm>
          <a:off x="7667442" y="556331"/>
          <a:ext cx="2445921" cy="733776"/>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3282" tIns="193282" rIns="193282" bIns="193282" numCol="1" spcCol="1270" anchor="ctr" anchorCtr="0">
          <a:noAutofit/>
        </a:bodyPr>
        <a:lstStyle/>
        <a:p>
          <a:pPr marL="0" lvl="0" indent="0" algn="ctr" defTabSz="977900">
            <a:lnSpc>
              <a:spcPct val="90000"/>
            </a:lnSpc>
            <a:spcBef>
              <a:spcPct val="0"/>
            </a:spcBef>
            <a:spcAft>
              <a:spcPct val="35000"/>
            </a:spcAft>
            <a:buNone/>
          </a:pPr>
          <a:r>
            <a:rPr lang="en-US" sz="2200" kern="1200"/>
            <a:t>End</a:t>
          </a:r>
        </a:p>
      </dsp:txBody>
      <dsp:txXfrm>
        <a:off x="7667442" y="556331"/>
        <a:ext cx="2445921" cy="733776"/>
      </dsp:txXfrm>
    </dsp:sp>
    <dsp:sp modelId="{3E7146E8-876E-D945-B2F7-8A26E81CDC68}">
      <dsp:nvSpPr>
        <dsp:cNvPr id="0" name=""/>
        <dsp:cNvSpPr/>
      </dsp:nvSpPr>
      <dsp:spPr>
        <a:xfrm>
          <a:off x="7667442" y="1290107"/>
          <a:ext cx="2445921" cy="1937240"/>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603" tIns="241603" rIns="241603" bIns="241603" numCol="1" spcCol="1270" anchor="t" anchorCtr="0">
          <a:noAutofit/>
        </a:bodyPr>
        <a:lstStyle/>
        <a:p>
          <a:pPr marL="0" lvl="0" indent="0" algn="l" defTabSz="755650">
            <a:lnSpc>
              <a:spcPct val="90000"/>
            </a:lnSpc>
            <a:spcBef>
              <a:spcPct val="0"/>
            </a:spcBef>
            <a:spcAft>
              <a:spcPct val="35000"/>
            </a:spcAft>
            <a:buNone/>
          </a:pPr>
          <a:r>
            <a:rPr lang="en-US" sz="1700" kern="1200"/>
            <a:t>End with a closing sentence (“It was interesting to hypothesize about the causes and effects of my subjects.”)</a:t>
          </a:r>
        </a:p>
      </dsp:txBody>
      <dsp:txXfrm>
        <a:off x="7667442" y="1290107"/>
        <a:ext cx="2445921" cy="19372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91FF43-FE96-864C-9B10-BFE34144EA49}">
      <dsp:nvSpPr>
        <dsp:cNvPr id="0" name=""/>
        <dsp:cNvSpPr/>
      </dsp:nvSpPr>
      <dsp:spPr>
        <a:xfrm>
          <a:off x="130938" y="1393"/>
          <a:ext cx="4224635" cy="268264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D8D6A5-1F41-3B43-ABC0-317CF488E53A}">
      <dsp:nvSpPr>
        <dsp:cNvPr id="0" name=""/>
        <dsp:cNvSpPr/>
      </dsp:nvSpPr>
      <dsp:spPr>
        <a:xfrm>
          <a:off x="600342" y="447327"/>
          <a:ext cx="4224635" cy="268264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t>Next time, we’ll create a field guide focused on </a:t>
          </a:r>
          <a:r>
            <a:rPr lang="en-US" sz="3500" b="1" kern="1200" dirty="0"/>
            <a:t>Systems and System Models. </a:t>
          </a:r>
        </a:p>
      </dsp:txBody>
      <dsp:txXfrm>
        <a:off x="678914" y="525899"/>
        <a:ext cx="4067491" cy="2525499"/>
      </dsp:txXfrm>
    </dsp:sp>
    <dsp:sp modelId="{E65453E4-E0BE-8045-9BD4-1C68823942FA}">
      <dsp:nvSpPr>
        <dsp:cNvPr id="0" name=""/>
        <dsp:cNvSpPr/>
      </dsp:nvSpPr>
      <dsp:spPr>
        <a:xfrm>
          <a:off x="5294381" y="1393"/>
          <a:ext cx="4224635" cy="268264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EF4BE4-A8E0-AA4D-89FC-3FC84741C2D4}">
      <dsp:nvSpPr>
        <dsp:cNvPr id="0" name=""/>
        <dsp:cNvSpPr/>
      </dsp:nvSpPr>
      <dsp:spPr>
        <a:xfrm>
          <a:off x="5763785" y="447327"/>
          <a:ext cx="4224635" cy="268264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a:t>Start looking around for interesting subjects.</a:t>
          </a:r>
        </a:p>
      </dsp:txBody>
      <dsp:txXfrm>
        <a:off x="5842357" y="525899"/>
        <a:ext cx="4067491" cy="2525499"/>
      </dsp:txXfrm>
    </dsp:sp>
  </dsp:spTree>
</dsp:drawing>
</file>

<file path=ppt/diagrams/layout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E8360-7295-354C-BB28-B10A1093632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AE7ABB-B14F-2941-AB54-E49E2317D4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67D1196-F765-7645-B023-6F17073C340E}"/>
              </a:ext>
            </a:extLst>
          </p:cNvPr>
          <p:cNvSpPr>
            <a:spLocks noGrp="1"/>
          </p:cNvSpPr>
          <p:nvPr>
            <p:ph type="dt" sz="half" idx="10"/>
          </p:nvPr>
        </p:nvSpPr>
        <p:spPr/>
        <p:txBody>
          <a:bodyPr/>
          <a:lstStyle/>
          <a:p>
            <a:fld id="{3702E4E3-D3C2-254D-99F0-8FE7ED9E1AA7}" type="datetimeFigureOut">
              <a:rPr lang="en-US" smtClean="0"/>
              <a:t>9/23/20</a:t>
            </a:fld>
            <a:endParaRPr lang="en-US"/>
          </a:p>
        </p:txBody>
      </p:sp>
      <p:sp>
        <p:nvSpPr>
          <p:cNvPr id="5" name="Footer Placeholder 4">
            <a:extLst>
              <a:ext uri="{FF2B5EF4-FFF2-40B4-BE49-F238E27FC236}">
                <a16:creationId xmlns:a16="http://schemas.microsoft.com/office/drawing/2014/main" id="{2A60A250-C469-8B45-B0A1-7660E3AC92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CEC634-0584-2E49-BE9C-30EC61D18959}"/>
              </a:ext>
            </a:extLst>
          </p:cNvPr>
          <p:cNvSpPr>
            <a:spLocks noGrp="1"/>
          </p:cNvSpPr>
          <p:nvPr>
            <p:ph type="sldNum" sz="quarter" idx="12"/>
          </p:nvPr>
        </p:nvSpPr>
        <p:spPr/>
        <p:txBody>
          <a:bodyPr/>
          <a:lstStyle/>
          <a:p>
            <a:fld id="{87A92F64-29CB-4A4A-878F-F54E4757E8E5}" type="slidenum">
              <a:rPr lang="en-US" smtClean="0"/>
              <a:t>‹#›</a:t>
            </a:fld>
            <a:endParaRPr lang="en-US"/>
          </a:p>
        </p:txBody>
      </p:sp>
    </p:spTree>
    <p:extLst>
      <p:ext uri="{BB962C8B-B14F-4D97-AF65-F5344CB8AC3E}">
        <p14:creationId xmlns:p14="http://schemas.microsoft.com/office/powerpoint/2010/main" val="941564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5EC11-4B75-CE4D-B9C4-B3A0D690B25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9895758-7339-9F46-BCDD-EEE386641EF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73E6EF-E581-764D-991C-8D9465830F67}"/>
              </a:ext>
            </a:extLst>
          </p:cNvPr>
          <p:cNvSpPr>
            <a:spLocks noGrp="1"/>
          </p:cNvSpPr>
          <p:nvPr>
            <p:ph type="dt" sz="half" idx="10"/>
          </p:nvPr>
        </p:nvSpPr>
        <p:spPr/>
        <p:txBody>
          <a:bodyPr/>
          <a:lstStyle/>
          <a:p>
            <a:fld id="{3702E4E3-D3C2-254D-99F0-8FE7ED9E1AA7}" type="datetimeFigureOut">
              <a:rPr lang="en-US" smtClean="0"/>
              <a:t>9/23/20</a:t>
            </a:fld>
            <a:endParaRPr lang="en-US"/>
          </a:p>
        </p:txBody>
      </p:sp>
      <p:sp>
        <p:nvSpPr>
          <p:cNvPr id="5" name="Footer Placeholder 4">
            <a:extLst>
              <a:ext uri="{FF2B5EF4-FFF2-40B4-BE49-F238E27FC236}">
                <a16:creationId xmlns:a16="http://schemas.microsoft.com/office/drawing/2014/main" id="{7E2EDA0D-655C-7B4D-B888-101DC017FE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A95EEA-2142-CB41-80AD-1BB438AC3B93}"/>
              </a:ext>
            </a:extLst>
          </p:cNvPr>
          <p:cNvSpPr>
            <a:spLocks noGrp="1"/>
          </p:cNvSpPr>
          <p:nvPr>
            <p:ph type="sldNum" sz="quarter" idx="12"/>
          </p:nvPr>
        </p:nvSpPr>
        <p:spPr/>
        <p:txBody>
          <a:bodyPr/>
          <a:lstStyle/>
          <a:p>
            <a:fld id="{87A92F64-29CB-4A4A-878F-F54E4757E8E5}" type="slidenum">
              <a:rPr lang="en-US" smtClean="0"/>
              <a:t>‹#›</a:t>
            </a:fld>
            <a:endParaRPr lang="en-US"/>
          </a:p>
        </p:txBody>
      </p:sp>
    </p:spTree>
    <p:extLst>
      <p:ext uri="{BB962C8B-B14F-4D97-AF65-F5344CB8AC3E}">
        <p14:creationId xmlns:p14="http://schemas.microsoft.com/office/powerpoint/2010/main" val="1735303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C9741EF-3A77-6449-B5E6-54CEE07D60F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4E4C85F-A948-834A-9F0B-36EAC57B691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08AEE3-7039-2044-941B-B713232BF7A5}"/>
              </a:ext>
            </a:extLst>
          </p:cNvPr>
          <p:cNvSpPr>
            <a:spLocks noGrp="1"/>
          </p:cNvSpPr>
          <p:nvPr>
            <p:ph type="dt" sz="half" idx="10"/>
          </p:nvPr>
        </p:nvSpPr>
        <p:spPr/>
        <p:txBody>
          <a:bodyPr/>
          <a:lstStyle/>
          <a:p>
            <a:fld id="{3702E4E3-D3C2-254D-99F0-8FE7ED9E1AA7}" type="datetimeFigureOut">
              <a:rPr lang="en-US" smtClean="0"/>
              <a:t>9/23/20</a:t>
            </a:fld>
            <a:endParaRPr lang="en-US"/>
          </a:p>
        </p:txBody>
      </p:sp>
      <p:sp>
        <p:nvSpPr>
          <p:cNvPr id="5" name="Footer Placeholder 4">
            <a:extLst>
              <a:ext uri="{FF2B5EF4-FFF2-40B4-BE49-F238E27FC236}">
                <a16:creationId xmlns:a16="http://schemas.microsoft.com/office/drawing/2014/main" id="{96A70B57-9150-EE41-B1BA-A6AD63B745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809CE6-EE54-914E-BB92-409B10AF0E7C}"/>
              </a:ext>
            </a:extLst>
          </p:cNvPr>
          <p:cNvSpPr>
            <a:spLocks noGrp="1"/>
          </p:cNvSpPr>
          <p:nvPr>
            <p:ph type="sldNum" sz="quarter" idx="12"/>
          </p:nvPr>
        </p:nvSpPr>
        <p:spPr/>
        <p:txBody>
          <a:bodyPr/>
          <a:lstStyle/>
          <a:p>
            <a:fld id="{87A92F64-29CB-4A4A-878F-F54E4757E8E5}" type="slidenum">
              <a:rPr lang="en-US" smtClean="0"/>
              <a:t>‹#›</a:t>
            </a:fld>
            <a:endParaRPr lang="en-US"/>
          </a:p>
        </p:txBody>
      </p:sp>
    </p:spTree>
    <p:extLst>
      <p:ext uri="{BB962C8B-B14F-4D97-AF65-F5344CB8AC3E}">
        <p14:creationId xmlns:p14="http://schemas.microsoft.com/office/powerpoint/2010/main" val="4107375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3F34A-879C-8340-B295-47626148AE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A06FC74-8D5D-214C-9B63-578C5016EE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BB731A-5110-A04F-8E16-9B9235E111D0}"/>
              </a:ext>
            </a:extLst>
          </p:cNvPr>
          <p:cNvSpPr>
            <a:spLocks noGrp="1"/>
          </p:cNvSpPr>
          <p:nvPr>
            <p:ph type="dt" sz="half" idx="10"/>
          </p:nvPr>
        </p:nvSpPr>
        <p:spPr/>
        <p:txBody>
          <a:bodyPr/>
          <a:lstStyle/>
          <a:p>
            <a:fld id="{3702E4E3-D3C2-254D-99F0-8FE7ED9E1AA7}" type="datetimeFigureOut">
              <a:rPr lang="en-US" smtClean="0"/>
              <a:t>9/23/20</a:t>
            </a:fld>
            <a:endParaRPr lang="en-US"/>
          </a:p>
        </p:txBody>
      </p:sp>
      <p:sp>
        <p:nvSpPr>
          <p:cNvPr id="5" name="Footer Placeholder 4">
            <a:extLst>
              <a:ext uri="{FF2B5EF4-FFF2-40B4-BE49-F238E27FC236}">
                <a16:creationId xmlns:a16="http://schemas.microsoft.com/office/drawing/2014/main" id="{17371BD4-FBAA-0F4B-A3F3-60906CA257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83C582-42AF-A546-8EC0-55A488877434}"/>
              </a:ext>
            </a:extLst>
          </p:cNvPr>
          <p:cNvSpPr>
            <a:spLocks noGrp="1"/>
          </p:cNvSpPr>
          <p:nvPr>
            <p:ph type="sldNum" sz="quarter" idx="12"/>
          </p:nvPr>
        </p:nvSpPr>
        <p:spPr/>
        <p:txBody>
          <a:bodyPr/>
          <a:lstStyle/>
          <a:p>
            <a:fld id="{87A92F64-29CB-4A4A-878F-F54E4757E8E5}" type="slidenum">
              <a:rPr lang="en-US" smtClean="0"/>
              <a:t>‹#›</a:t>
            </a:fld>
            <a:endParaRPr lang="en-US"/>
          </a:p>
        </p:txBody>
      </p:sp>
    </p:spTree>
    <p:extLst>
      <p:ext uri="{BB962C8B-B14F-4D97-AF65-F5344CB8AC3E}">
        <p14:creationId xmlns:p14="http://schemas.microsoft.com/office/powerpoint/2010/main" val="1228657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2CFB0-2B03-A945-A82B-CB184180C98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20D2802-F4DD-4F41-9F47-E9A0BEC91B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1AA6074-769D-7640-9FB7-BB41709C0499}"/>
              </a:ext>
            </a:extLst>
          </p:cNvPr>
          <p:cNvSpPr>
            <a:spLocks noGrp="1"/>
          </p:cNvSpPr>
          <p:nvPr>
            <p:ph type="dt" sz="half" idx="10"/>
          </p:nvPr>
        </p:nvSpPr>
        <p:spPr/>
        <p:txBody>
          <a:bodyPr/>
          <a:lstStyle/>
          <a:p>
            <a:fld id="{3702E4E3-D3C2-254D-99F0-8FE7ED9E1AA7}" type="datetimeFigureOut">
              <a:rPr lang="en-US" smtClean="0"/>
              <a:t>9/23/20</a:t>
            </a:fld>
            <a:endParaRPr lang="en-US"/>
          </a:p>
        </p:txBody>
      </p:sp>
      <p:sp>
        <p:nvSpPr>
          <p:cNvPr id="5" name="Footer Placeholder 4">
            <a:extLst>
              <a:ext uri="{FF2B5EF4-FFF2-40B4-BE49-F238E27FC236}">
                <a16:creationId xmlns:a16="http://schemas.microsoft.com/office/drawing/2014/main" id="{12D4DB2C-391B-C045-AC31-7E7D0242E7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1F5C34-B48A-5148-BD18-EFB2B4CE6BBC}"/>
              </a:ext>
            </a:extLst>
          </p:cNvPr>
          <p:cNvSpPr>
            <a:spLocks noGrp="1"/>
          </p:cNvSpPr>
          <p:nvPr>
            <p:ph type="sldNum" sz="quarter" idx="12"/>
          </p:nvPr>
        </p:nvSpPr>
        <p:spPr/>
        <p:txBody>
          <a:bodyPr/>
          <a:lstStyle/>
          <a:p>
            <a:fld id="{87A92F64-29CB-4A4A-878F-F54E4757E8E5}" type="slidenum">
              <a:rPr lang="en-US" smtClean="0"/>
              <a:t>‹#›</a:t>
            </a:fld>
            <a:endParaRPr lang="en-US"/>
          </a:p>
        </p:txBody>
      </p:sp>
    </p:spTree>
    <p:extLst>
      <p:ext uri="{BB962C8B-B14F-4D97-AF65-F5344CB8AC3E}">
        <p14:creationId xmlns:p14="http://schemas.microsoft.com/office/powerpoint/2010/main" val="206566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6372E-BA2B-8942-B720-5B55218C72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F63B6A-2AE2-4544-BDA2-ACBB7D60727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24523-963B-EB40-B647-38CA458FD2F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D8B111C-0FFC-8C46-9137-F3A6C8103F6B}"/>
              </a:ext>
            </a:extLst>
          </p:cNvPr>
          <p:cNvSpPr>
            <a:spLocks noGrp="1"/>
          </p:cNvSpPr>
          <p:nvPr>
            <p:ph type="dt" sz="half" idx="10"/>
          </p:nvPr>
        </p:nvSpPr>
        <p:spPr/>
        <p:txBody>
          <a:bodyPr/>
          <a:lstStyle/>
          <a:p>
            <a:fld id="{3702E4E3-D3C2-254D-99F0-8FE7ED9E1AA7}" type="datetimeFigureOut">
              <a:rPr lang="en-US" smtClean="0"/>
              <a:t>9/23/20</a:t>
            </a:fld>
            <a:endParaRPr lang="en-US"/>
          </a:p>
        </p:txBody>
      </p:sp>
      <p:sp>
        <p:nvSpPr>
          <p:cNvPr id="6" name="Footer Placeholder 5">
            <a:extLst>
              <a:ext uri="{FF2B5EF4-FFF2-40B4-BE49-F238E27FC236}">
                <a16:creationId xmlns:a16="http://schemas.microsoft.com/office/drawing/2014/main" id="{D06931A3-C6BF-664B-AA49-E03BA6482E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025C02-5590-FD41-9651-8920DF5D93A8}"/>
              </a:ext>
            </a:extLst>
          </p:cNvPr>
          <p:cNvSpPr>
            <a:spLocks noGrp="1"/>
          </p:cNvSpPr>
          <p:nvPr>
            <p:ph type="sldNum" sz="quarter" idx="12"/>
          </p:nvPr>
        </p:nvSpPr>
        <p:spPr/>
        <p:txBody>
          <a:bodyPr/>
          <a:lstStyle/>
          <a:p>
            <a:fld id="{87A92F64-29CB-4A4A-878F-F54E4757E8E5}" type="slidenum">
              <a:rPr lang="en-US" smtClean="0"/>
              <a:t>‹#›</a:t>
            </a:fld>
            <a:endParaRPr lang="en-US"/>
          </a:p>
        </p:txBody>
      </p:sp>
    </p:spTree>
    <p:extLst>
      <p:ext uri="{BB962C8B-B14F-4D97-AF65-F5344CB8AC3E}">
        <p14:creationId xmlns:p14="http://schemas.microsoft.com/office/powerpoint/2010/main" val="3997099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25AF6-15A5-F64B-8AEE-6C6027F0110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38F265-B200-2B4D-826B-F1006B2C12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3CB4C34-DED5-004A-BF84-D046E48999E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AAF5BD2-01D8-DE47-833F-E14DEFAB19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8E13616-6A69-9349-945C-DDB8D2C93EC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2B8F820-F3D5-1843-88A9-04C90D63AF0C}"/>
              </a:ext>
            </a:extLst>
          </p:cNvPr>
          <p:cNvSpPr>
            <a:spLocks noGrp="1"/>
          </p:cNvSpPr>
          <p:nvPr>
            <p:ph type="dt" sz="half" idx="10"/>
          </p:nvPr>
        </p:nvSpPr>
        <p:spPr/>
        <p:txBody>
          <a:bodyPr/>
          <a:lstStyle/>
          <a:p>
            <a:fld id="{3702E4E3-D3C2-254D-99F0-8FE7ED9E1AA7}" type="datetimeFigureOut">
              <a:rPr lang="en-US" smtClean="0"/>
              <a:t>9/23/20</a:t>
            </a:fld>
            <a:endParaRPr lang="en-US"/>
          </a:p>
        </p:txBody>
      </p:sp>
      <p:sp>
        <p:nvSpPr>
          <p:cNvPr id="8" name="Footer Placeholder 7">
            <a:extLst>
              <a:ext uri="{FF2B5EF4-FFF2-40B4-BE49-F238E27FC236}">
                <a16:creationId xmlns:a16="http://schemas.microsoft.com/office/drawing/2014/main" id="{C1185459-7CC9-6749-A630-980237FCD50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E3419C0-B031-AB43-A43C-1DB6ADE245F7}"/>
              </a:ext>
            </a:extLst>
          </p:cNvPr>
          <p:cNvSpPr>
            <a:spLocks noGrp="1"/>
          </p:cNvSpPr>
          <p:nvPr>
            <p:ph type="sldNum" sz="quarter" idx="12"/>
          </p:nvPr>
        </p:nvSpPr>
        <p:spPr/>
        <p:txBody>
          <a:bodyPr/>
          <a:lstStyle/>
          <a:p>
            <a:fld id="{87A92F64-29CB-4A4A-878F-F54E4757E8E5}" type="slidenum">
              <a:rPr lang="en-US" smtClean="0"/>
              <a:t>‹#›</a:t>
            </a:fld>
            <a:endParaRPr lang="en-US"/>
          </a:p>
        </p:txBody>
      </p:sp>
    </p:spTree>
    <p:extLst>
      <p:ext uri="{BB962C8B-B14F-4D97-AF65-F5344CB8AC3E}">
        <p14:creationId xmlns:p14="http://schemas.microsoft.com/office/powerpoint/2010/main" val="86534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B6705-1ABF-7F4E-9B7F-BFB2E6257A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8DFE3AB-4D19-CE4D-8E01-CE3C5C937E3C}"/>
              </a:ext>
            </a:extLst>
          </p:cNvPr>
          <p:cNvSpPr>
            <a:spLocks noGrp="1"/>
          </p:cNvSpPr>
          <p:nvPr>
            <p:ph type="dt" sz="half" idx="10"/>
          </p:nvPr>
        </p:nvSpPr>
        <p:spPr/>
        <p:txBody>
          <a:bodyPr/>
          <a:lstStyle/>
          <a:p>
            <a:fld id="{3702E4E3-D3C2-254D-99F0-8FE7ED9E1AA7}" type="datetimeFigureOut">
              <a:rPr lang="en-US" smtClean="0"/>
              <a:t>9/23/20</a:t>
            </a:fld>
            <a:endParaRPr lang="en-US"/>
          </a:p>
        </p:txBody>
      </p:sp>
      <p:sp>
        <p:nvSpPr>
          <p:cNvPr id="4" name="Footer Placeholder 3">
            <a:extLst>
              <a:ext uri="{FF2B5EF4-FFF2-40B4-BE49-F238E27FC236}">
                <a16:creationId xmlns:a16="http://schemas.microsoft.com/office/drawing/2014/main" id="{72FBCAFF-2E8E-CB4F-B658-940C7C65E6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946B24F-5E4B-B241-8755-4E26F14101F1}"/>
              </a:ext>
            </a:extLst>
          </p:cNvPr>
          <p:cNvSpPr>
            <a:spLocks noGrp="1"/>
          </p:cNvSpPr>
          <p:nvPr>
            <p:ph type="sldNum" sz="quarter" idx="12"/>
          </p:nvPr>
        </p:nvSpPr>
        <p:spPr/>
        <p:txBody>
          <a:bodyPr/>
          <a:lstStyle/>
          <a:p>
            <a:fld id="{87A92F64-29CB-4A4A-878F-F54E4757E8E5}" type="slidenum">
              <a:rPr lang="en-US" smtClean="0"/>
              <a:t>‹#›</a:t>
            </a:fld>
            <a:endParaRPr lang="en-US"/>
          </a:p>
        </p:txBody>
      </p:sp>
    </p:spTree>
    <p:extLst>
      <p:ext uri="{BB962C8B-B14F-4D97-AF65-F5344CB8AC3E}">
        <p14:creationId xmlns:p14="http://schemas.microsoft.com/office/powerpoint/2010/main" val="3102214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1759DD-7209-B947-B2CB-052B28E2D559}"/>
              </a:ext>
            </a:extLst>
          </p:cNvPr>
          <p:cNvSpPr>
            <a:spLocks noGrp="1"/>
          </p:cNvSpPr>
          <p:nvPr>
            <p:ph type="dt" sz="half" idx="10"/>
          </p:nvPr>
        </p:nvSpPr>
        <p:spPr/>
        <p:txBody>
          <a:bodyPr/>
          <a:lstStyle/>
          <a:p>
            <a:fld id="{3702E4E3-D3C2-254D-99F0-8FE7ED9E1AA7}" type="datetimeFigureOut">
              <a:rPr lang="en-US" smtClean="0"/>
              <a:t>9/23/20</a:t>
            </a:fld>
            <a:endParaRPr lang="en-US"/>
          </a:p>
        </p:txBody>
      </p:sp>
      <p:sp>
        <p:nvSpPr>
          <p:cNvPr id="3" name="Footer Placeholder 2">
            <a:extLst>
              <a:ext uri="{FF2B5EF4-FFF2-40B4-BE49-F238E27FC236}">
                <a16:creationId xmlns:a16="http://schemas.microsoft.com/office/drawing/2014/main" id="{2BBBACA9-C3CB-5F4D-813E-4118C1FA1B7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96D0172-387C-0D4E-B6FC-A1F06955A90F}"/>
              </a:ext>
            </a:extLst>
          </p:cNvPr>
          <p:cNvSpPr>
            <a:spLocks noGrp="1"/>
          </p:cNvSpPr>
          <p:nvPr>
            <p:ph type="sldNum" sz="quarter" idx="12"/>
          </p:nvPr>
        </p:nvSpPr>
        <p:spPr/>
        <p:txBody>
          <a:bodyPr/>
          <a:lstStyle/>
          <a:p>
            <a:fld id="{87A92F64-29CB-4A4A-878F-F54E4757E8E5}" type="slidenum">
              <a:rPr lang="en-US" smtClean="0"/>
              <a:t>‹#›</a:t>
            </a:fld>
            <a:endParaRPr lang="en-US"/>
          </a:p>
        </p:txBody>
      </p:sp>
    </p:spTree>
    <p:extLst>
      <p:ext uri="{BB962C8B-B14F-4D97-AF65-F5344CB8AC3E}">
        <p14:creationId xmlns:p14="http://schemas.microsoft.com/office/powerpoint/2010/main" val="3489101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9531E-B401-9448-9BB3-99E3A47696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196CC1F-BAA0-F942-892C-A67173737E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7523F0-485E-7F41-9CD0-E3A482113D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9C000E-B7F3-8B46-865A-6E76D7E9FC33}"/>
              </a:ext>
            </a:extLst>
          </p:cNvPr>
          <p:cNvSpPr>
            <a:spLocks noGrp="1"/>
          </p:cNvSpPr>
          <p:nvPr>
            <p:ph type="dt" sz="half" idx="10"/>
          </p:nvPr>
        </p:nvSpPr>
        <p:spPr/>
        <p:txBody>
          <a:bodyPr/>
          <a:lstStyle/>
          <a:p>
            <a:fld id="{3702E4E3-D3C2-254D-99F0-8FE7ED9E1AA7}" type="datetimeFigureOut">
              <a:rPr lang="en-US" smtClean="0"/>
              <a:t>9/23/20</a:t>
            </a:fld>
            <a:endParaRPr lang="en-US"/>
          </a:p>
        </p:txBody>
      </p:sp>
      <p:sp>
        <p:nvSpPr>
          <p:cNvPr id="6" name="Footer Placeholder 5">
            <a:extLst>
              <a:ext uri="{FF2B5EF4-FFF2-40B4-BE49-F238E27FC236}">
                <a16:creationId xmlns:a16="http://schemas.microsoft.com/office/drawing/2014/main" id="{B6E7CE4B-28C6-BA45-B980-10D2B2DED3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D2688D-20C5-F041-88DC-F8278B471C12}"/>
              </a:ext>
            </a:extLst>
          </p:cNvPr>
          <p:cNvSpPr>
            <a:spLocks noGrp="1"/>
          </p:cNvSpPr>
          <p:nvPr>
            <p:ph type="sldNum" sz="quarter" idx="12"/>
          </p:nvPr>
        </p:nvSpPr>
        <p:spPr/>
        <p:txBody>
          <a:bodyPr/>
          <a:lstStyle/>
          <a:p>
            <a:fld id="{87A92F64-29CB-4A4A-878F-F54E4757E8E5}" type="slidenum">
              <a:rPr lang="en-US" smtClean="0"/>
              <a:t>‹#›</a:t>
            </a:fld>
            <a:endParaRPr lang="en-US"/>
          </a:p>
        </p:txBody>
      </p:sp>
    </p:spTree>
    <p:extLst>
      <p:ext uri="{BB962C8B-B14F-4D97-AF65-F5344CB8AC3E}">
        <p14:creationId xmlns:p14="http://schemas.microsoft.com/office/powerpoint/2010/main" val="3347395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A647D-ADB7-314E-92F4-FDC6278121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527ED9A-DDAE-C447-93EF-36B0355EA26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A71038E-BC8F-9943-A327-BE95E649A3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9F2212-F934-1B4F-9602-19DA20EC08CD}"/>
              </a:ext>
            </a:extLst>
          </p:cNvPr>
          <p:cNvSpPr>
            <a:spLocks noGrp="1"/>
          </p:cNvSpPr>
          <p:nvPr>
            <p:ph type="dt" sz="half" idx="10"/>
          </p:nvPr>
        </p:nvSpPr>
        <p:spPr/>
        <p:txBody>
          <a:bodyPr/>
          <a:lstStyle/>
          <a:p>
            <a:fld id="{3702E4E3-D3C2-254D-99F0-8FE7ED9E1AA7}" type="datetimeFigureOut">
              <a:rPr lang="en-US" smtClean="0"/>
              <a:t>9/23/20</a:t>
            </a:fld>
            <a:endParaRPr lang="en-US"/>
          </a:p>
        </p:txBody>
      </p:sp>
      <p:sp>
        <p:nvSpPr>
          <p:cNvPr id="6" name="Footer Placeholder 5">
            <a:extLst>
              <a:ext uri="{FF2B5EF4-FFF2-40B4-BE49-F238E27FC236}">
                <a16:creationId xmlns:a16="http://schemas.microsoft.com/office/drawing/2014/main" id="{B926CE89-AAE6-564D-A85A-8B30389183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52F9C5-FB4A-1044-A98E-99D1ACBE880E}"/>
              </a:ext>
            </a:extLst>
          </p:cNvPr>
          <p:cNvSpPr>
            <a:spLocks noGrp="1"/>
          </p:cNvSpPr>
          <p:nvPr>
            <p:ph type="sldNum" sz="quarter" idx="12"/>
          </p:nvPr>
        </p:nvSpPr>
        <p:spPr/>
        <p:txBody>
          <a:bodyPr/>
          <a:lstStyle/>
          <a:p>
            <a:fld id="{87A92F64-29CB-4A4A-878F-F54E4757E8E5}" type="slidenum">
              <a:rPr lang="en-US" smtClean="0"/>
              <a:t>‹#›</a:t>
            </a:fld>
            <a:endParaRPr lang="en-US"/>
          </a:p>
        </p:txBody>
      </p:sp>
    </p:spTree>
    <p:extLst>
      <p:ext uri="{BB962C8B-B14F-4D97-AF65-F5344CB8AC3E}">
        <p14:creationId xmlns:p14="http://schemas.microsoft.com/office/powerpoint/2010/main" val="2716971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53D9D4-132E-F842-B356-5ACF565B78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04FE265-7CEF-8045-BBF5-3B8D4148EA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D470B5-3E84-E142-BD93-3D3A999794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02E4E3-D3C2-254D-99F0-8FE7ED9E1AA7}" type="datetimeFigureOut">
              <a:rPr lang="en-US" smtClean="0"/>
              <a:t>9/23/20</a:t>
            </a:fld>
            <a:endParaRPr lang="en-US"/>
          </a:p>
        </p:txBody>
      </p:sp>
      <p:sp>
        <p:nvSpPr>
          <p:cNvPr id="5" name="Footer Placeholder 4">
            <a:extLst>
              <a:ext uri="{FF2B5EF4-FFF2-40B4-BE49-F238E27FC236}">
                <a16:creationId xmlns:a16="http://schemas.microsoft.com/office/drawing/2014/main" id="{22B12B1E-80C0-634E-AA86-30566BFC84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2DD51B2-D6A6-FB44-BB53-A489DA16B8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A92F64-29CB-4A4A-878F-F54E4757E8E5}" type="slidenum">
              <a:rPr lang="en-US" smtClean="0"/>
              <a:t>‹#›</a:t>
            </a:fld>
            <a:endParaRPr lang="en-US"/>
          </a:p>
        </p:txBody>
      </p:sp>
    </p:spTree>
    <p:extLst>
      <p:ext uri="{BB962C8B-B14F-4D97-AF65-F5344CB8AC3E}">
        <p14:creationId xmlns:p14="http://schemas.microsoft.com/office/powerpoint/2010/main" val="6481815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tree&#10;&#10;Description automatically generated">
            <a:extLst>
              <a:ext uri="{FF2B5EF4-FFF2-40B4-BE49-F238E27FC236}">
                <a16:creationId xmlns:a16="http://schemas.microsoft.com/office/drawing/2014/main" id="{044B8B2E-431B-6344-8AE1-CF70071BFF3C}"/>
              </a:ext>
            </a:extLst>
          </p:cNvPr>
          <p:cNvPicPr>
            <a:picLocks noChangeAspect="1"/>
          </p:cNvPicPr>
          <p:nvPr/>
        </p:nvPicPr>
        <p:blipFill rotWithShape="1">
          <a:blip r:embed="rId2">
            <a:alphaModFix amt="33000"/>
          </a:blip>
          <a:srcRect l="12707" r="2311" b="1"/>
          <a:stretch/>
        </p:blipFill>
        <p:spPr>
          <a:xfrm>
            <a:off x="0" y="-15170"/>
            <a:ext cx="12192000" cy="6873170"/>
          </a:xfrm>
          <a:prstGeom prst="rect">
            <a:avLst/>
          </a:prstGeom>
        </p:spPr>
      </p:pic>
      <p:sp>
        <p:nvSpPr>
          <p:cNvPr id="2" name="Title 1">
            <a:extLst>
              <a:ext uri="{FF2B5EF4-FFF2-40B4-BE49-F238E27FC236}">
                <a16:creationId xmlns:a16="http://schemas.microsoft.com/office/drawing/2014/main" id="{D5A27C57-0C6B-1143-9488-A2082EDB3D2C}"/>
              </a:ext>
            </a:extLst>
          </p:cNvPr>
          <p:cNvSpPr>
            <a:spLocks noGrp="1"/>
          </p:cNvSpPr>
          <p:nvPr>
            <p:ph type="ctrTitle"/>
          </p:nvPr>
        </p:nvSpPr>
        <p:spPr>
          <a:xfrm>
            <a:off x="3048000" y="1169255"/>
            <a:ext cx="9144000" cy="1306512"/>
          </a:xfrm>
        </p:spPr>
        <p:txBody>
          <a:bodyPr>
            <a:normAutofit/>
          </a:bodyPr>
          <a:lstStyle/>
          <a:p>
            <a:r>
              <a:rPr lang="en-US" sz="6600" b="1" dirty="0"/>
              <a:t>Lesson 6 Part 2</a:t>
            </a:r>
          </a:p>
        </p:txBody>
      </p:sp>
      <p:sp>
        <p:nvSpPr>
          <p:cNvPr id="3" name="Subtitle 2">
            <a:extLst>
              <a:ext uri="{FF2B5EF4-FFF2-40B4-BE49-F238E27FC236}">
                <a16:creationId xmlns:a16="http://schemas.microsoft.com/office/drawing/2014/main" id="{BD2F703D-5321-0241-82B9-A6CD3CA64B25}"/>
              </a:ext>
            </a:extLst>
          </p:cNvPr>
          <p:cNvSpPr>
            <a:spLocks noGrp="1"/>
          </p:cNvSpPr>
          <p:nvPr>
            <p:ph type="subTitle" idx="1"/>
          </p:nvPr>
        </p:nvSpPr>
        <p:spPr>
          <a:xfrm>
            <a:off x="3048000" y="2878016"/>
            <a:ext cx="9144000" cy="2286000"/>
          </a:xfrm>
        </p:spPr>
        <p:txBody>
          <a:bodyPr>
            <a:normAutofit/>
          </a:bodyPr>
          <a:lstStyle/>
          <a:p>
            <a:r>
              <a:rPr lang="en-US" sz="4000" b="1" dirty="0"/>
              <a:t>A COLLECTION OR FIELD GUIDE:</a:t>
            </a:r>
          </a:p>
          <a:p>
            <a:endParaRPr lang="en-US" sz="4000" b="1" dirty="0"/>
          </a:p>
          <a:p>
            <a:r>
              <a:rPr lang="en-US" sz="4000" b="1" dirty="0"/>
              <a:t>CAUSE AND EFFECT</a:t>
            </a:r>
          </a:p>
        </p:txBody>
      </p:sp>
    </p:spTree>
    <p:extLst>
      <p:ext uri="{BB962C8B-B14F-4D97-AF65-F5344CB8AC3E}">
        <p14:creationId xmlns:p14="http://schemas.microsoft.com/office/powerpoint/2010/main" val="25319433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 name="Rectangle 9">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26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close up of a book&#10;&#10;Description automatically generated">
            <a:extLst>
              <a:ext uri="{FF2B5EF4-FFF2-40B4-BE49-F238E27FC236}">
                <a16:creationId xmlns:a16="http://schemas.microsoft.com/office/drawing/2014/main" id="{E2A0CEE4-7A1C-D04D-A871-2238642EFB0D}"/>
              </a:ext>
            </a:extLst>
          </p:cNvPr>
          <p:cNvPicPr>
            <a:picLocks noGrp="1" noChangeAspect="1"/>
          </p:cNvPicPr>
          <p:nvPr>
            <p:ph idx="1"/>
          </p:nvPr>
        </p:nvPicPr>
        <p:blipFill rotWithShape="1">
          <a:blip r:embed="rId2"/>
          <a:srcRect t="2062" b="1006"/>
          <a:stretch/>
        </p:blipFill>
        <p:spPr>
          <a:xfrm>
            <a:off x="185318" y="157453"/>
            <a:ext cx="9574518" cy="6426921"/>
          </a:xfrm>
          <a:prstGeom prst="rect">
            <a:avLst/>
          </a:prstGeom>
          <a:effectLst/>
        </p:spPr>
      </p:pic>
      <p:sp>
        <p:nvSpPr>
          <p:cNvPr id="6" name="Right Arrow 5">
            <a:extLst>
              <a:ext uri="{FF2B5EF4-FFF2-40B4-BE49-F238E27FC236}">
                <a16:creationId xmlns:a16="http://schemas.microsoft.com/office/drawing/2014/main" id="{B60E7621-D825-FB4F-B8A6-4864E0DB67DD}"/>
              </a:ext>
            </a:extLst>
          </p:cNvPr>
          <p:cNvSpPr/>
          <p:nvPr/>
        </p:nvSpPr>
        <p:spPr>
          <a:xfrm flipV="1">
            <a:off x="5156616" y="3312827"/>
            <a:ext cx="383196" cy="11617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a:extLst>
              <a:ext uri="{FF2B5EF4-FFF2-40B4-BE49-F238E27FC236}">
                <a16:creationId xmlns:a16="http://schemas.microsoft.com/office/drawing/2014/main" id="{00755027-0DE2-7F42-896B-8D312F481842}"/>
              </a:ext>
            </a:extLst>
          </p:cNvPr>
          <p:cNvSpPr/>
          <p:nvPr/>
        </p:nvSpPr>
        <p:spPr>
          <a:xfrm flipV="1">
            <a:off x="5156616" y="3478684"/>
            <a:ext cx="383196" cy="11617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a:extLst>
              <a:ext uri="{FF2B5EF4-FFF2-40B4-BE49-F238E27FC236}">
                <a16:creationId xmlns:a16="http://schemas.microsoft.com/office/drawing/2014/main" id="{5343DDC1-D813-734D-8E85-3B871F8E7DF9}"/>
              </a:ext>
            </a:extLst>
          </p:cNvPr>
          <p:cNvSpPr/>
          <p:nvPr/>
        </p:nvSpPr>
        <p:spPr>
          <a:xfrm flipV="1">
            <a:off x="272867" y="2490867"/>
            <a:ext cx="383196" cy="11617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a:extLst>
              <a:ext uri="{FF2B5EF4-FFF2-40B4-BE49-F238E27FC236}">
                <a16:creationId xmlns:a16="http://schemas.microsoft.com/office/drawing/2014/main" id="{A095EB96-7442-824C-932C-5C13BD16E054}"/>
              </a:ext>
            </a:extLst>
          </p:cNvPr>
          <p:cNvSpPr/>
          <p:nvPr/>
        </p:nvSpPr>
        <p:spPr>
          <a:xfrm flipV="1">
            <a:off x="3840139" y="4369899"/>
            <a:ext cx="383196" cy="12963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a:extLst>
              <a:ext uri="{FF2B5EF4-FFF2-40B4-BE49-F238E27FC236}">
                <a16:creationId xmlns:a16="http://schemas.microsoft.com/office/drawing/2014/main" id="{FBFC24A9-D371-FB4A-BE4A-1792F99DB623}"/>
              </a:ext>
            </a:extLst>
          </p:cNvPr>
          <p:cNvSpPr/>
          <p:nvPr/>
        </p:nvSpPr>
        <p:spPr>
          <a:xfrm flipV="1">
            <a:off x="196928" y="6308142"/>
            <a:ext cx="383196" cy="11617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a:extLst>
              <a:ext uri="{FF2B5EF4-FFF2-40B4-BE49-F238E27FC236}">
                <a16:creationId xmlns:a16="http://schemas.microsoft.com/office/drawing/2014/main" id="{3F468648-857F-1241-BF94-09DD1E2F5C1E}"/>
              </a:ext>
            </a:extLst>
          </p:cNvPr>
          <p:cNvSpPr/>
          <p:nvPr/>
        </p:nvSpPr>
        <p:spPr>
          <a:xfrm flipV="1">
            <a:off x="5127287" y="2516469"/>
            <a:ext cx="383196" cy="11617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a:extLst>
              <a:ext uri="{FF2B5EF4-FFF2-40B4-BE49-F238E27FC236}">
                <a16:creationId xmlns:a16="http://schemas.microsoft.com/office/drawing/2014/main" id="{393BC4C5-0B4B-C04B-996F-71ABA3866286}"/>
              </a:ext>
            </a:extLst>
          </p:cNvPr>
          <p:cNvSpPr/>
          <p:nvPr/>
        </p:nvSpPr>
        <p:spPr>
          <a:xfrm flipV="1">
            <a:off x="5127287" y="2682326"/>
            <a:ext cx="383196" cy="11617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a:extLst>
              <a:ext uri="{FF2B5EF4-FFF2-40B4-BE49-F238E27FC236}">
                <a16:creationId xmlns:a16="http://schemas.microsoft.com/office/drawing/2014/main" id="{D9B9607F-34D7-E74A-B478-65DAE0581A8E}"/>
              </a:ext>
            </a:extLst>
          </p:cNvPr>
          <p:cNvSpPr/>
          <p:nvPr/>
        </p:nvSpPr>
        <p:spPr>
          <a:xfrm flipV="1">
            <a:off x="5115385" y="2835753"/>
            <a:ext cx="383196" cy="11617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a:extLst>
              <a:ext uri="{FF2B5EF4-FFF2-40B4-BE49-F238E27FC236}">
                <a16:creationId xmlns:a16="http://schemas.microsoft.com/office/drawing/2014/main" id="{88F0CD34-5E91-5A44-B0BD-1DE7478F1250}"/>
              </a:ext>
            </a:extLst>
          </p:cNvPr>
          <p:cNvSpPr/>
          <p:nvPr/>
        </p:nvSpPr>
        <p:spPr>
          <a:xfrm flipV="1">
            <a:off x="8547210" y="4858599"/>
            <a:ext cx="383196" cy="11617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37305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 up of text on a white background&#10;&#10;Description automatically generated">
            <a:extLst>
              <a:ext uri="{FF2B5EF4-FFF2-40B4-BE49-F238E27FC236}">
                <a16:creationId xmlns:a16="http://schemas.microsoft.com/office/drawing/2014/main" id="{B540E0E9-5FFB-684D-BBCE-500992348748}"/>
              </a:ext>
            </a:extLst>
          </p:cNvPr>
          <p:cNvPicPr>
            <a:picLocks noGrp="1" noChangeAspect="1"/>
          </p:cNvPicPr>
          <p:nvPr>
            <p:ph idx="1"/>
          </p:nvPr>
        </p:nvPicPr>
        <p:blipFill>
          <a:blip r:embed="rId2"/>
          <a:stretch>
            <a:fillRect/>
          </a:stretch>
        </p:blipFill>
        <p:spPr>
          <a:xfrm>
            <a:off x="346468" y="0"/>
            <a:ext cx="5458380" cy="6954439"/>
          </a:xfrm>
        </p:spPr>
      </p:pic>
      <p:sp>
        <p:nvSpPr>
          <p:cNvPr id="6" name="TextBox 5">
            <a:extLst>
              <a:ext uri="{FF2B5EF4-FFF2-40B4-BE49-F238E27FC236}">
                <a16:creationId xmlns:a16="http://schemas.microsoft.com/office/drawing/2014/main" id="{9A220769-2C1D-9842-9F28-8C8F5C56D9FD}"/>
              </a:ext>
            </a:extLst>
          </p:cNvPr>
          <p:cNvSpPr txBox="1"/>
          <p:nvPr/>
        </p:nvSpPr>
        <p:spPr>
          <a:xfrm>
            <a:off x="6986955" y="703385"/>
            <a:ext cx="3938954" cy="1754326"/>
          </a:xfrm>
          <a:prstGeom prst="rect">
            <a:avLst/>
          </a:prstGeom>
          <a:noFill/>
        </p:spPr>
        <p:txBody>
          <a:bodyPr wrap="square" rtlCol="0">
            <a:spAutoFit/>
          </a:bodyPr>
          <a:lstStyle/>
          <a:p>
            <a:r>
              <a:rPr lang="en-US" dirty="0"/>
              <a:t>Notice:</a:t>
            </a:r>
          </a:p>
          <a:p>
            <a:r>
              <a:rPr lang="en-US" dirty="0"/>
              <a:t>*Metadata</a:t>
            </a:r>
          </a:p>
          <a:p>
            <a:r>
              <a:rPr lang="en-US" dirty="0"/>
              <a:t>*Title - I even gave the cause a name: “end of the summer season”</a:t>
            </a:r>
          </a:p>
          <a:p>
            <a:r>
              <a:rPr lang="en-US" dirty="0"/>
              <a:t>*I mentioned the effect of the cause then began my journal study</a:t>
            </a:r>
          </a:p>
        </p:txBody>
      </p:sp>
      <p:sp>
        <p:nvSpPr>
          <p:cNvPr id="7" name="TextBox 6">
            <a:extLst>
              <a:ext uri="{FF2B5EF4-FFF2-40B4-BE49-F238E27FC236}">
                <a16:creationId xmlns:a16="http://schemas.microsoft.com/office/drawing/2014/main" id="{AED55ED9-E0FF-4948-99A6-AF11A4E8DC75}"/>
              </a:ext>
            </a:extLst>
          </p:cNvPr>
          <p:cNvSpPr txBox="1"/>
          <p:nvPr/>
        </p:nvSpPr>
        <p:spPr>
          <a:xfrm>
            <a:off x="6705601" y="2968003"/>
            <a:ext cx="4736122" cy="2677656"/>
          </a:xfrm>
          <a:prstGeom prst="rect">
            <a:avLst/>
          </a:prstGeom>
          <a:noFill/>
        </p:spPr>
        <p:txBody>
          <a:bodyPr wrap="square" rtlCol="0">
            <a:spAutoFit/>
          </a:bodyPr>
          <a:lstStyle/>
          <a:p>
            <a:r>
              <a:rPr lang="en-US" sz="2800" dirty="0"/>
              <a:t>Because I wrote more about the apple than I had planned, I began to study Rabbit Brush under it, thinking I would do a smaller drawing, but again, ran out of room, so… </a:t>
            </a:r>
          </a:p>
        </p:txBody>
      </p:sp>
    </p:spTree>
    <p:extLst>
      <p:ext uri="{BB962C8B-B14F-4D97-AF65-F5344CB8AC3E}">
        <p14:creationId xmlns:p14="http://schemas.microsoft.com/office/powerpoint/2010/main" val="36580242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DC8A8-24F7-6749-9FF0-FF89AF3D092D}"/>
              </a:ext>
            </a:extLst>
          </p:cNvPr>
          <p:cNvSpPr>
            <a:spLocks noGrp="1"/>
          </p:cNvSpPr>
          <p:nvPr>
            <p:ph type="title"/>
          </p:nvPr>
        </p:nvSpPr>
        <p:spPr>
          <a:xfrm>
            <a:off x="6057213" y="320827"/>
            <a:ext cx="5947218" cy="6317029"/>
          </a:xfrm>
        </p:spPr>
        <p:txBody>
          <a:bodyPr>
            <a:normAutofit fontScale="90000"/>
          </a:bodyPr>
          <a:lstStyle/>
          <a:p>
            <a:r>
              <a:rPr lang="en-US" dirty="0"/>
              <a:t>I moved over to the opposite page and continued to draw the rabbit brush and write more things at the bottom, directly across from where I started.</a:t>
            </a:r>
            <a:br>
              <a:rPr lang="en-US" dirty="0"/>
            </a:br>
            <a:r>
              <a:rPr lang="en-US" dirty="0"/>
              <a:t>Then I did my third study (milkweed) above it. So I sort of created my page in a clock-wise circle. </a:t>
            </a:r>
          </a:p>
        </p:txBody>
      </p:sp>
      <p:pic>
        <p:nvPicPr>
          <p:cNvPr id="5" name="Content Placeholder 4" descr="A close up of text on a white background&#10;&#10;Description automatically generated">
            <a:extLst>
              <a:ext uri="{FF2B5EF4-FFF2-40B4-BE49-F238E27FC236}">
                <a16:creationId xmlns:a16="http://schemas.microsoft.com/office/drawing/2014/main" id="{D2C32992-0F61-E54F-AE66-45976BD811B5}"/>
              </a:ext>
            </a:extLst>
          </p:cNvPr>
          <p:cNvPicPr>
            <a:picLocks noGrp="1" noChangeAspect="1"/>
          </p:cNvPicPr>
          <p:nvPr>
            <p:ph idx="1"/>
          </p:nvPr>
        </p:nvPicPr>
        <p:blipFill>
          <a:blip r:embed="rId2"/>
          <a:stretch>
            <a:fillRect/>
          </a:stretch>
        </p:blipFill>
        <p:spPr>
          <a:xfrm>
            <a:off x="187569" y="0"/>
            <a:ext cx="5219013" cy="6958685"/>
          </a:xfrm>
        </p:spPr>
      </p:pic>
    </p:spTree>
    <p:extLst>
      <p:ext uri="{BB962C8B-B14F-4D97-AF65-F5344CB8AC3E}">
        <p14:creationId xmlns:p14="http://schemas.microsoft.com/office/powerpoint/2010/main" val="1777094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8328" y="303591"/>
            <a:ext cx="4335327"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D056C9-AE48-3248-8914-32CF76E37611}"/>
              </a:ext>
            </a:extLst>
          </p:cNvPr>
          <p:cNvSpPr>
            <a:spLocks noGrp="1"/>
          </p:cNvSpPr>
          <p:nvPr>
            <p:ph type="title"/>
          </p:nvPr>
        </p:nvSpPr>
        <p:spPr>
          <a:xfrm>
            <a:off x="594360" y="637125"/>
            <a:ext cx="3802276" cy="5256371"/>
          </a:xfrm>
        </p:spPr>
        <p:txBody>
          <a:bodyPr>
            <a:normAutofit/>
          </a:bodyPr>
          <a:lstStyle/>
          <a:p>
            <a:r>
              <a:rPr lang="en-US" sz="4800" dirty="0">
                <a:solidFill>
                  <a:schemeClr val="bg1"/>
                </a:solidFill>
              </a:rPr>
              <a:t>Now do your own field guide.</a:t>
            </a:r>
            <a:br>
              <a:rPr lang="en-US" sz="4800" dirty="0">
                <a:solidFill>
                  <a:schemeClr val="bg1"/>
                </a:solidFill>
              </a:rPr>
            </a:br>
            <a:r>
              <a:rPr lang="en-US" sz="4800" dirty="0">
                <a:solidFill>
                  <a:schemeClr val="bg1"/>
                </a:solidFill>
              </a:rPr>
              <a:t>Focus on CAUSE AND EFFECT</a:t>
            </a:r>
          </a:p>
        </p:txBody>
      </p:sp>
      <p:graphicFrame>
        <p:nvGraphicFramePr>
          <p:cNvPr id="5" name="Content Placeholder 2">
            <a:extLst>
              <a:ext uri="{FF2B5EF4-FFF2-40B4-BE49-F238E27FC236}">
                <a16:creationId xmlns:a16="http://schemas.microsoft.com/office/drawing/2014/main" id="{A923FFA8-9ECF-48D4-A4DD-BEF4E7BC855B}"/>
              </a:ext>
            </a:extLst>
          </p:cNvPr>
          <p:cNvGraphicFramePr>
            <a:graphicFrameLocks noGrp="1"/>
          </p:cNvGraphicFramePr>
          <p:nvPr>
            <p:ph idx="1"/>
            <p:extLst>
              <p:ext uri="{D42A27DB-BD31-4B8C-83A1-F6EECF244321}">
                <p14:modId xmlns:p14="http://schemas.microsoft.com/office/powerpoint/2010/main" val="708499117"/>
              </p:ext>
            </p:extLst>
          </p:nvPr>
        </p:nvGraphicFramePr>
        <p:xfrm>
          <a:off x="5166985" y="303591"/>
          <a:ext cx="6588691" cy="5896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105662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B942EF1C-70E9-4E58-B297-E1D534972A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3BFF6C68-1273-400D-9CAA-13BEAA537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2B4934B2-5DFB-D24F-A9F6-E90A65ED0BA6}"/>
              </a:ext>
            </a:extLst>
          </p:cNvPr>
          <p:cNvSpPr>
            <a:spLocks noGrp="1"/>
          </p:cNvSpPr>
          <p:nvPr>
            <p:ph type="title"/>
          </p:nvPr>
        </p:nvSpPr>
        <p:spPr>
          <a:xfrm>
            <a:off x="804672" y="5038344"/>
            <a:ext cx="10579608" cy="1188720"/>
          </a:xfrm>
        </p:spPr>
        <p:txBody>
          <a:bodyPr>
            <a:normAutofit/>
          </a:bodyPr>
          <a:lstStyle/>
          <a:p>
            <a:r>
              <a:rPr lang="en-US" sz="4000">
                <a:solidFill>
                  <a:schemeClr val="tx2"/>
                </a:solidFill>
              </a:rPr>
              <a:t>REFLECTION</a:t>
            </a:r>
          </a:p>
        </p:txBody>
      </p:sp>
      <p:grpSp>
        <p:nvGrpSpPr>
          <p:cNvPr id="28" name="Group 27">
            <a:extLst>
              <a:ext uri="{FF2B5EF4-FFF2-40B4-BE49-F238E27FC236}">
                <a16:creationId xmlns:a16="http://schemas.microsoft.com/office/drawing/2014/main" id="{4838236F-3C5F-4D08-ABB6-FAC8384167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p:grpSpPr>
        <p:sp>
          <p:nvSpPr>
            <p:cNvPr id="29" name="Freeform: Shape 28">
              <a:extLst>
                <a:ext uri="{FF2B5EF4-FFF2-40B4-BE49-F238E27FC236}">
                  <a16:creationId xmlns:a16="http://schemas.microsoft.com/office/drawing/2014/main" id="{98392110-9407-4C76-9494-BF6EE2203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AAD6DF13-89FE-4C25-9968-D9768C0731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8B6790CA-3CDB-45A5-ADA7-2A078BECA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2" name="Freeform: Shape 31">
              <a:extLst>
                <a:ext uri="{FF2B5EF4-FFF2-40B4-BE49-F238E27FC236}">
                  <a16:creationId xmlns:a16="http://schemas.microsoft.com/office/drawing/2014/main" id="{E486030D-6511-46F8-9C6F-512B72F96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aphicFrame>
        <p:nvGraphicFramePr>
          <p:cNvPr id="20" name="Content Placeholder 2">
            <a:extLst>
              <a:ext uri="{FF2B5EF4-FFF2-40B4-BE49-F238E27FC236}">
                <a16:creationId xmlns:a16="http://schemas.microsoft.com/office/drawing/2014/main" id="{2C1218A0-E263-4D59-9470-D6C43CAEE89B}"/>
              </a:ext>
            </a:extLst>
          </p:cNvPr>
          <p:cNvGraphicFramePr/>
          <p:nvPr>
            <p:extLst>
              <p:ext uri="{D42A27DB-BD31-4B8C-83A1-F6EECF244321}">
                <p14:modId xmlns:p14="http://schemas.microsoft.com/office/powerpoint/2010/main" val="3161135222"/>
              </p:ext>
            </p:extLst>
          </p:nvPr>
        </p:nvGraphicFramePr>
        <p:xfrm>
          <a:off x="1036320" y="445168"/>
          <a:ext cx="10119360" cy="3783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233393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D6F1C-E41A-3242-BB76-BCEC90185C83}"/>
              </a:ext>
            </a:extLst>
          </p:cNvPr>
          <p:cNvSpPr>
            <a:spLocks noGrp="1"/>
          </p:cNvSpPr>
          <p:nvPr>
            <p:ph type="title"/>
          </p:nvPr>
        </p:nvSpPr>
        <p:spPr>
          <a:xfrm>
            <a:off x="838200" y="365126"/>
            <a:ext cx="10515600" cy="947860"/>
          </a:xfrm>
        </p:spPr>
        <p:txBody>
          <a:bodyPr/>
          <a:lstStyle/>
          <a:p>
            <a:pPr algn="ctr"/>
            <a:r>
              <a:rPr lang="en-US" dirty="0"/>
              <a:t>REFLECTION QUESTIONS</a:t>
            </a:r>
          </a:p>
        </p:txBody>
      </p:sp>
      <p:sp>
        <p:nvSpPr>
          <p:cNvPr id="3" name="Content Placeholder 2">
            <a:extLst>
              <a:ext uri="{FF2B5EF4-FFF2-40B4-BE49-F238E27FC236}">
                <a16:creationId xmlns:a16="http://schemas.microsoft.com/office/drawing/2014/main" id="{C35494C0-FCCE-C64C-B901-64E268817651}"/>
              </a:ext>
            </a:extLst>
          </p:cNvPr>
          <p:cNvSpPr>
            <a:spLocks noGrp="1"/>
          </p:cNvSpPr>
          <p:nvPr>
            <p:ph idx="1"/>
          </p:nvPr>
        </p:nvSpPr>
        <p:spPr>
          <a:xfrm>
            <a:off x="304800" y="1312986"/>
            <a:ext cx="11049000" cy="5179889"/>
          </a:xfrm>
        </p:spPr>
        <p:txBody>
          <a:bodyPr>
            <a:normAutofit fontScale="92500" lnSpcReduction="10000"/>
          </a:bodyPr>
          <a:lstStyle/>
          <a:p>
            <a:r>
              <a:rPr lang="en-US" sz="3200" dirty="0"/>
              <a:t>What are some features that all of the things you studied share?</a:t>
            </a:r>
          </a:p>
          <a:p>
            <a:r>
              <a:rPr lang="en-US" sz="3200" dirty="0"/>
              <a:t>How might you describe this category of things in general?</a:t>
            </a:r>
          </a:p>
          <a:p>
            <a:r>
              <a:rPr lang="en-US" sz="3200" dirty="0"/>
              <a:t>What were some of the differences between the subjects in your field guide?</a:t>
            </a:r>
          </a:p>
          <a:p>
            <a:r>
              <a:rPr lang="en-US" sz="3200" dirty="0"/>
              <a:t>What are some possible explanations for why these features occur? (These are the “COULD IT BE…” statements.) </a:t>
            </a:r>
          </a:p>
          <a:p>
            <a:pPr lvl="1"/>
            <a:r>
              <a:rPr lang="en-US" sz="2800" dirty="0"/>
              <a:t>(You need to include AT LEAST two hypotheses. The more you include, the more you’re thinking like a scientist!)</a:t>
            </a:r>
          </a:p>
          <a:p>
            <a:r>
              <a:rPr lang="en-US" sz="3200" dirty="0"/>
              <a:t>If you made a field guide to evidence an effect, what can you say about how that effect is impacting this place? (For example, if you did it on evidence of drought, how is drought impacting the habitat?)</a:t>
            </a:r>
          </a:p>
          <a:p>
            <a:endParaRPr lang="en-US" dirty="0"/>
          </a:p>
        </p:txBody>
      </p:sp>
    </p:spTree>
    <p:extLst>
      <p:ext uri="{BB962C8B-B14F-4D97-AF65-F5344CB8AC3E}">
        <p14:creationId xmlns:p14="http://schemas.microsoft.com/office/powerpoint/2010/main" val="25286126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D2F5602-6586-46E4-8645-2CDA442ABF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9434B85-DB0D-4010-A6A1-147F28D47D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DDF9E5FF-8958-AC4A-9CAB-DBA76891CC65}"/>
              </a:ext>
            </a:extLst>
          </p:cNvPr>
          <p:cNvSpPr>
            <a:spLocks noGrp="1"/>
          </p:cNvSpPr>
          <p:nvPr>
            <p:ph type="title"/>
          </p:nvPr>
        </p:nvSpPr>
        <p:spPr>
          <a:xfrm>
            <a:off x="1179226" y="320231"/>
            <a:ext cx="9833548" cy="1325563"/>
          </a:xfrm>
        </p:spPr>
        <p:txBody>
          <a:bodyPr>
            <a:normAutofit/>
          </a:bodyPr>
          <a:lstStyle/>
          <a:p>
            <a:pPr algn="ctr"/>
            <a:r>
              <a:rPr lang="en-US" sz="4000">
                <a:solidFill>
                  <a:schemeClr val="tx2"/>
                </a:solidFill>
              </a:rPr>
              <a:t>Looking Forward</a:t>
            </a:r>
          </a:p>
        </p:txBody>
      </p:sp>
      <p:grpSp>
        <p:nvGrpSpPr>
          <p:cNvPr id="13" name="Group 12">
            <a:extLst>
              <a:ext uri="{FF2B5EF4-FFF2-40B4-BE49-F238E27FC236}">
                <a16:creationId xmlns:a16="http://schemas.microsoft.com/office/drawing/2014/main" id="{F2E5F4F0-80C0-49F3-84A2-453DE42F20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915607" cy="2187829"/>
            <a:chOff x="-305" y="-1"/>
            <a:chExt cx="3832880" cy="2876136"/>
          </a:xfrm>
        </p:grpSpPr>
        <p:sp>
          <p:nvSpPr>
            <p:cNvPr id="14" name="Freeform: Shape 13">
              <a:extLst>
                <a:ext uri="{FF2B5EF4-FFF2-40B4-BE49-F238E27FC236}">
                  <a16:creationId xmlns:a16="http://schemas.microsoft.com/office/drawing/2014/main" id="{342FEDB6-5432-4162-8648-3827572AF0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B9FE345E-092D-4A20-A43A-0F9258D969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A313FCF-0EE7-4C6B-BAB3-EFC9451D3D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0B9ECD02-BE1B-4347-8C2E-EEA690082F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5" name="Content Placeholder 2">
            <a:extLst>
              <a:ext uri="{FF2B5EF4-FFF2-40B4-BE49-F238E27FC236}">
                <a16:creationId xmlns:a16="http://schemas.microsoft.com/office/drawing/2014/main" id="{281566D6-8956-46D3-AE7E-F2C7E7E6C1F5}"/>
              </a:ext>
            </a:extLst>
          </p:cNvPr>
          <p:cNvGraphicFramePr>
            <a:graphicFrameLocks noGrp="1"/>
          </p:cNvGraphicFramePr>
          <p:nvPr>
            <p:ph idx="1"/>
            <p:extLst>
              <p:ext uri="{D42A27DB-BD31-4B8C-83A1-F6EECF244321}">
                <p14:modId xmlns:p14="http://schemas.microsoft.com/office/powerpoint/2010/main" val="2684261624"/>
              </p:ext>
            </p:extLst>
          </p:nvPr>
        </p:nvGraphicFramePr>
        <p:xfrm>
          <a:off x="1036320" y="2899956"/>
          <a:ext cx="10119360" cy="31313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631299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38468727-63BE-4191-B4A6-C30C82C0E9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274B4A-5900-3141-8816-AD45595E0E69}"/>
              </a:ext>
            </a:extLst>
          </p:cNvPr>
          <p:cNvSpPr>
            <a:spLocks noGrp="1"/>
          </p:cNvSpPr>
          <p:nvPr>
            <p:ph type="title"/>
          </p:nvPr>
        </p:nvSpPr>
        <p:spPr>
          <a:xfrm>
            <a:off x="457201" y="412454"/>
            <a:ext cx="2381250" cy="2101850"/>
          </a:xfrm>
        </p:spPr>
        <p:txBody>
          <a:bodyPr vert="horz" lIns="91440" tIns="45720" rIns="91440" bIns="45720" rtlCol="0">
            <a:normAutofit/>
          </a:bodyPr>
          <a:lstStyle/>
          <a:p>
            <a:r>
              <a:rPr lang="en-US" sz="2400" b="1" kern="1200" dirty="0">
                <a:latin typeface="+mj-lt"/>
                <a:ea typeface="+mj-ea"/>
                <a:cs typeface="+mj-cs"/>
              </a:rPr>
              <a:t>BYE FOR NOW. </a:t>
            </a:r>
            <a:br>
              <a:rPr lang="en-US" sz="2400" b="1" kern="1200" dirty="0">
                <a:latin typeface="+mj-lt"/>
                <a:ea typeface="+mj-ea"/>
                <a:cs typeface="+mj-cs"/>
              </a:rPr>
            </a:br>
            <a:br>
              <a:rPr lang="en-US" sz="2400" b="1" kern="1200" dirty="0">
                <a:latin typeface="+mj-lt"/>
                <a:ea typeface="+mj-ea"/>
                <a:cs typeface="+mj-cs"/>
              </a:rPr>
            </a:br>
            <a:r>
              <a:rPr lang="en-US" sz="2400" b="1" kern="1200" dirty="0">
                <a:latin typeface="+mj-lt"/>
                <a:ea typeface="+mj-ea"/>
                <a:cs typeface="+mj-cs"/>
              </a:rPr>
              <a:t>THANKS FOR JOINING ME.</a:t>
            </a:r>
            <a:br>
              <a:rPr lang="en-US" sz="2400" kern="1200" dirty="0">
                <a:latin typeface="+mj-lt"/>
                <a:ea typeface="+mj-ea"/>
                <a:cs typeface="+mj-cs"/>
              </a:rPr>
            </a:br>
            <a:br>
              <a:rPr lang="en-US" sz="2400" kern="1200" dirty="0">
                <a:latin typeface="+mj-lt"/>
                <a:ea typeface="+mj-ea"/>
                <a:cs typeface="+mj-cs"/>
              </a:rPr>
            </a:br>
            <a:endParaRPr lang="en-US" sz="2400" kern="1200" dirty="0">
              <a:latin typeface="+mj-lt"/>
              <a:ea typeface="+mj-ea"/>
              <a:cs typeface="+mj-cs"/>
            </a:endParaRPr>
          </a:p>
        </p:txBody>
      </p:sp>
      <p:sp>
        <p:nvSpPr>
          <p:cNvPr id="33" name="Rectangle 32">
            <a:extLst>
              <a:ext uri="{FF2B5EF4-FFF2-40B4-BE49-F238E27FC236}">
                <a16:creationId xmlns:a16="http://schemas.microsoft.com/office/drawing/2014/main" id="{9D355BB6-1BB8-4828-B246-CFB31742D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3483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5" name="Rectangle 34">
            <a:extLst>
              <a:ext uri="{FF2B5EF4-FFF2-40B4-BE49-F238E27FC236}">
                <a16:creationId xmlns:a16="http://schemas.microsoft.com/office/drawing/2014/main" id="{CA52A9B9-B2B3-46F0-9D53-0EFF9905BF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45238" y="1452646"/>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A picture containing bed, indoor, photo, sign&#10;&#10;Description automatically generated">
            <a:extLst>
              <a:ext uri="{FF2B5EF4-FFF2-40B4-BE49-F238E27FC236}">
                <a16:creationId xmlns:a16="http://schemas.microsoft.com/office/drawing/2014/main" id="{32C15726-1203-064E-A182-1F7441DC4F7E}"/>
              </a:ext>
            </a:extLst>
          </p:cNvPr>
          <p:cNvPicPr>
            <a:picLocks noChangeAspect="1"/>
          </p:cNvPicPr>
          <p:nvPr/>
        </p:nvPicPr>
        <p:blipFill rotWithShape="1">
          <a:blip r:embed="rId2"/>
          <a:srcRect t="15410"/>
          <a:stretch/>
        </p:blipFill>
        <p:spPr>
          <a:xfrm>
            <a:off x="20" y="2959630"/>
            <a:ext cx="6400781" cy="3898370"/>
          </a:xfrm>
          <a:prstGeom prst="rect">
            <a:avLst/>
          </a:prstGeom>
        </p:spPr>
      </p:pic>
      <p:pic>
        <p:nvPicPr>
          <p:cNvPr id="8" name="Content Placeholder 7" descr="A hawk flying in the sky&#10;&#10;Description automatically generated">
            <a:extLst>
              <a:ext uri="{FF2B5EF4-FFF2-40B4-BE49-F238E27FC236}">
                <a16:creationId xmlns:a16="http://schemas.microsoft.com/office/drawing/2014/main" id="{E832485C-3F77-5545-8480-E8D11552C8DA}"/>
              </a:ext>
            </a:extLst>
          </p:cNvPr>
          <p:cNvPicPr>
            <a:picLocks noChangeAspect="1"/>
          </p:cNvPicPr>
          <p:nvPr/>
        </p:nvPicPr>
        <p:blipFill rotWithShape="1">
          <a:blip r:embed="rId3"/>
          <a:srcRect l="16181" r="16648"/>
          <a:stretch/>
        </p:blipFill>
        <p:spPr>
          <a:xfrm>
            <a:off x="6591299" y="1"/>
            <a:ext cx="5600701" cy="6857999"/>
          </a:xfrm>
          <a:prstGeom prst="rect">
            <a:avLst/>
          </a:prstGeom>
        </p:spPr>
      </p:pic>
    </p:spTree>
    <p:extLst>
      <p:ext uri="{BB962C8B-B14F-4D97-AF65-F5344CB8AC3E}">
        <p14:creationId xmlns:p14="http://schemas.microsoft.com/office/powerpoint/2010/main" val="465111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E1DB00-C42E-DD4F-A53E-EDDDE8CF1C7A}"/>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CAUSE </a:t>
            </a:r>
            <a:br>
              <a:rPr lang="en-US" dirty="0">
                <a:solidFill>
                  <a:srgbClr val="FFFFFF"/>
                </a:solidFill>
              </a:rPr>
            </a:br>
            <a:r>
              <a:rPr lang="en-US" dirty="0">
                <a:solidFill>
                  <a:srgbClr val="FFFFFF"/>
                </a:solidFill>
              </a:rPr>
              <a:t>AND </a:t>
            </a:r>
            <a:br>
              <a:rPr lang="en-US" dirty="0">
                <a:solidFill>
                  <a:srgbClr val="FFFFFF"/>
                </a:solidFill>
              </a:rPr>
            </a:br>
            <a:r>
              <a:rPr lang="en-US" dirty="0">
                <a:solidFill>
                  <a:srgbClr val="FFFFFF"/>
                </a:solidFill>
              </a:rPr>
              <a:t>EFFECT</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AD96241-B409-5E4D-80E9-EB22E2E03B64}"/>
              </a:ext>
            </a:extLst>
          </p:cNvPr>
          <p:cNvSpPr>
            <a:spLocks noGrp="1"/>
          </p:cNvSpPr>
          <p:nvPr>
            <p:ph idx="1"/>
          </p:nvPr>
        </p:nvSpPr>
        <p:spPr>
          <a:xfrm>
            <a:off x="4447308" y="591344"/>
            <a:ext cx="6906491" cy="5585619"/>
          </a:xfrm>
        </p:spPr>
        <p:txBody>
          <a:bodyPr anchor="ctr">
            <a:normAutofit/>
          </a:bodyPr>
          <a:lstStyle/>
          <a:p>
            <a:r>
              <a:rPr lang="en-US" dirty="0"/>
              <a:t>Events have causes. We can think of nature as a world full of mysteries, or “effects,” and try to explain what might have caused what we see. Cause and effect relationships may be used to predict events.</a:t>
            </a:r>
          </a:p>
          <a:p>
            <a:r>
              <a:rPr lang="en-US" dirty="0"/>
              <a:t>In scientific practice, deducing the cause of an effect is often difficult, so multiple hypotheses may coexist. (Think about the different hypotheses about the extinction of dinosaurs – a meteor, climate change, starvation and more.)</a:t>
            </a:r>
          </a:p>
          <a:p>
            <a:r>
              <a:rPr lang="en-US" dirty="0"/>
              <a:t>Cause and Effect can be answered with </a:t>
            </a:r>
            <a:r>
              <a:rPr lang="en-US" u="sng" dirty="0"/>
              <a:t>COULD IT BE</a:t>
            </a:r>
            <a:r>
              <a:rPr lang="en-US" dirty="0"/>
              <a:t>… hypotheses.</a:t>
            </a:r>
          </a:p>
        </p:txBody>
      </p:sp>
    </p:spTree>
    <p:extLst>
      <p:ext uri="{BB962C8B-B14F-4D97-AF65-F5344CB8AC3E}">
        <p14:creationId xmlns:p14="http://schemas.microsoft.com/office/powerpoint/2010/main" val="970521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0004E-2CDB-0443-8BAC-ED08B2B80821}"/>
              </a:ext>
            </a:extLst>
          </p:cNvPr>
          <p:cNvSpPr>
            <a:spLocks noGrp="1"/>
          </p:cNvSpPr>
          <p:nvPr>
            <p:ph type="title"/>
          </p:nvPr>
        </p:nvSpPr>
        <p:spPr>
          <a:xfrm>
            <a:off x="1136429" y="327761"/>
            <a:ext cx="7474172" cy="976384"/>
          </a:xfrm>
        </p:spPr>
        <p:txBody>
          <a:bodyPr>
            <a:normAutofit/>
          </a:bodyPr>
          <a:lstStyle/>
          <a:p>
            <a:r>
              <a:rPr lang="en-US" dirty="0"/>
              <a:t>How to Study Cause and Effect</a:t>
            </a:r>
          </a:p>
        </p:txBody>
      </p:sp>
      <p:sp>
        <p:nvSpPr>
          <p:cNvPr id="3" name="Content Placeholder 2">
            <a:extLst>
              <a:ext uri="{FF2B5EF4-FFF2-40B4-BE49-F238E27FC236}">
                <a16:creationId xmlns:a16="http://schemas.microsoft.com/office/drawing/2014/main" id="{B81C2352-6850-4D44-8DC7-765BBBAC3F35}"/>
              </a:ext>
            </a:extLst>
          </p:cNvPr>
          <p:cNvSpPr>
            <a:spLocks noGrp="1"/>
          </p:cNvSpPr>
          <p:nvPr>
            <p:ph idx="1"/>
          </p:nvPr>
        </p:nvSpPr>
        <p:spPr>
          <a:xfrm>
            <a:off x="1136429" y="1528997"/>
            <a:ext cx="7474172" cy="4886793"/>
          </a:xfrm>
        </p:spPr>
        <p:txBody>
          <a:bodyPr anchor="ctr">
            <a:normAutofit/>
          </a:bodyPr>
          <a:lstStyle/>
          <a:p>
            <a:r>
              <a:rPr lang="en-US" sz="3200" dirty="0"/>
              <a:t>As yourself these questions when you are doing an observation:</a:t>
            </a:r>
          </a:p>
          <a:p>
            <a:endParaRPr lang="en-US" sz="3200" dirty="0"/>
          </a:p>
          <a:p>
            <a:pPr lvl="1"/>
            <a:r>
              <a:rPr lang="en-US" sz="2800" dirty="0"/>
              <a:t>What happened here? </a:t>
            </a:r>
          </a:p>
          <a:p>
            <a:pPr lvl="1"/>
            <a:r>
              <a:rPr lang="en-US" sz="2800" dirty="0"/>
              <a:t>What caused this to happen? </a:t>
            </a:r>
          </a:p>
          <a:p>
            <a:pPr lvl="1"/>
            <a:r>
              <a:rPr lang="en-US" sz="2800" dirty="0"/>
              <a:t>How might you explain that? </a:t>
            </a:r>
          </a:p>
          <a:p>
            <a:pPr lvl="1"/>
            <a:r>
              <a:rPr lang="en-US" sz="2800" dirty="0"/>
              <a:t>What are other possible explanations? </a:t>
            </a:r>
          </a:p>
          <a:p>
            <a:pPr lvl="1"/>
            <a:r>
              <a:rPr lang="en-US" sz="2800" dirty="0"/>
              <a:t>Why is it like that? </a:t>
            </a:r>
          </a:p>
          <a:p>
            <a:pPr lvl="1"/>
            <a:r>
              <a:rPr lang="en-US" sz="2800" dirty="0"/>
              <a:t>What would happen if…? </a:t>
            </a:r>
          </a:p>
          <a:p>
            <a:pPr lvl="1"/>
            <a:r>
              <a:rPr lang="en-US" sz="2800" dirty="0"/>
              <a:t>How does this affect other things?</a:t>
            </a:r>
          </a:p>
          <a:p>
            <a:endParaRPr lang="en-US" sz="2400" dirty="0"/>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Magnifying glass">
            <a:extLst>
              <a:ext uri="{FF2B5EF4-FFF2-40B4-BE49-F238E27FC236}">
                <a16:creationId xmlns:a16="http://schemas.microsoft.com/office/drawing/2014/main" id="{8A3220B7-70F8-47E6-B1B1-BFCD300A5FF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13987" y="2857501"/>
            <a:ext cx="1142998" cy="1142998"/>
          </a:xfrm>
          <a:prstGeom prst="rect">
            <a:avLst/>
          </a:prstGeom>
        </p:spPr>
      </p:pic>
    </p:spTree>
    <p:extLst>
      <p:ext uri="{BB962C8B-B14F-4D97-AF65-F5344CB8AC3E}">
        <p14:creationId xmlns:p14="http://schemas.microsoft.com/office/powerpoint/2010/main" val="1580730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CAC05-801D-E94E-B713-E2DF7F1133FA}"/>
              </a:ext>
            </a:extLst>
          </p:cNvPr>
          <p:cNvSpPr>
            <a:spLocks noGrp="1"/>
          </p:cNvSpPr>
          <p:nvPr>
            <p:ph type="title"/>
          </p:nvPr>
        </p:nvSpPr>
        <p:spPr>
          <a:xfrm>
            <a:off x="5214580" y="316501"/>
            <a:ext cx="6422849" cy="1035411"/>
          </a:xfrm>
        </p:spPr>
        <p:txBody>
          <a:bodyPr>
            <a:normAutofit fontScale="90000"/>
          </a:bodyPr>
          <a:lstStyle/>
          <a:p>
            <a:pPr algn="ctr"/>
            <a:r>
              <a:rPr lang="en-US" sz="3600" dirty="0"/>
              <a:t>Examples of Evidence of </a:t>
            </a:r>
            <a:br>
              <a:rPr lang="en-US" sz="3600" dirty="0"/>
            </a:br>
            <a:r>
              <a:rPr lang="en-US" sz="3600" b="1" dirty="0"/>
              <a:t>Cause and Effect</a:t>
            </a:r>
          </a:p>
        </p:txBody>
      </p:sp>
      <p:sp>
        <p:nvSpPr>
          <p:cNvPr id="42" name="Rectangle 41">
            <a:extLst>
              <a:ext uri="{FF2B5EF4-FFF2-40B4-BE49-F238E27FC236}">
                <a16:creationId xmlns:a16="http://schemas.microsoft.com/office/drawing/2014/main" id="{8E20FA99-AAAC-4AF3-9FAE-707420324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9795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ounded Rectangle 9">
            <a:extLst>
              <a:ext uri="{FF2B5EF4-FFF2-40B4-BE49-F238E27FC236}">
                <a16:creationId xmlns:a16="http://schemas.microsoft.com/office/drawing/2014/main" id="{9573BE85-6043-4C3A-A7DD-483A0A5FB7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559407"/>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close up of a tree&#10;&#10;Description automatically generated">
            <a:extLst>
              <a:ext uri="{FF2B5EF4-FFF2-40B4-BE49-F238E27FC236}">
                <a16:creationId xmlns:a16="http://schemas.microsoft.com/office/drawing/2014/main" id="{E143DE98-938E-C14A-9239-A7175981307F}"/>
              </a:ext>
            </a:extLst>
          </p:cNvPr>
          <p:cNvPicPr>
            <a:picLocks noChangeAspect="1"/>
          </p:cNvPicPr>
          <p:nvPr/>
        </p:nvPicPr>
        <p:blipFill rotWithShape="1">
          <a:blip r:embed="rId2"/>
          <a:srcRect l="29734" r="19338" b="1"/>
          <a:stretch/>
        </p:blipFill>
        <p:spPr>
          <a:xfrm>
            <a:off x="761364" y="1284874"/>
            <a:ext cx="3113280" cy="4288251"/>
          </a:xfrm>
          <a:prstGeom prst="rect">
            <a:avLst/>
          </a:prstGeom>
          <a:effectLst/>
        </p:spPr>
      </p:pic>
      <p:sp>
        <p:nvSpPr>
          <p:cNvPr id="16" name="Content Placeholder 2">
            <a:extLst>
              <a:ext uri="{FF2B5EF4-FFF2-40B4-BE49-F238E27FC236}">
                <a16:creationId xmlns:a16="http://schemas.microsoft.com/office/drawing/2014/main" id="{D88BED1A-B2FF-5F46-BEB7-FB5992047BA9}"/>
              </a:ext>
            </a:extLst>
          </p:cNvPr>
          <p:cNvSpPr>
            <a:spLocks noGrp="1"/>
          </p:cNvSpPr>
          <p:nvPr>
            <p:ph idx="1"/>
          </p:nvPr>
        </p:nvSpPr>
        <p:spPr>
          <a:xfrm>
            <a:off x="5214581" y="1351912"/>
            <a:ext cx="6422848" cy="4871907"/>
          </a:xfrm>
        </p:spPr>
        <p:txBody>
          <a:bodyPr>
            <a:normAutofit lnSpcReduction="10000"/>
          </a:bodyPr>
          <a:lstStyle/>
          <a:p>
            <a:r>
              <a:rPr lang="en-US" sz="2400" b="1" dirty="0"/>
              <a:t>Things impacted or shaped by water</a:t>
            </a:r>
          </a:p>
          <a:p>
            <a:r>
              <a:rPr lang="en-US" sz="2400" b="1" dirty="0"/>
              <a:t>Signs of fall</a:t>
            </a:r>
          </a:p>
          <a:p>
            <a:r>
              <a:rPr lang="en-US" sz="2400" b="1" dirty="0"/>
              <a:t>Things affected by wind</a:t>
            </a:r>
          </a:p>
          <a:p>
            <a:r>
              <a:rPr lang="en-US" sz="2400" b="1" dirty="0"/>
              <a:t>Things that snow does</a:t>
            </a:r>
          </a:p>
          <a:p>
            <a:r>
              <a:rPr lang="en-US" sz="2400" b="1" dirty="0"/>
              <a:t>Shapes of icicles</a:t>
            </a:r>
          </a:p>
          <a:p>
            <a:r>
              <a:rPr lang="en-US" sz="2400" b="1" dirty="0"/>
              <a:t>Evidence of drought</a:t>
            </a:r>
          </a:p>
          <a:p>
            <a:r>
              <a:rPr lang="en-US" sz="2400" b="1" dirty="0"/>
              <a:t>Things that are broken</a:t>
            </a:r>
          </a:p>
          <a:p>
            <a:r>
              <a:rPr lang="en-US" sz="2400" b="1" dirty="0"/>
              <a:t>Things that are soft</a:t>
            </a:r>
          </a:p>
          <a:p>
            <a:r>
              <a:rPr lang="en-US" sz="2400" b="1" dirty="0"/>
              <a:t>Things with strong odor</a:t>
            </a:r>
          </a:p>
          <a:p>
            <a:r>
              <a:rPr lang="en-US" sz="2400" b="1" dirty="0"/>
              <a:t>Things attracted to porch lights at night</a:t>
            </a:r>
          </a:p>
          <a:p>
            <a:r>
              <a:rPr lang="en-US" sz="2400" b="1" dirty="0"/>
              <a:t>Signs of the season</a:t>
            </a:r>
          </a:p>
        </p:txBody>
      </p:sp>
    </p:spTree>
    <p:extLst>
      <p:ext uri="{BB962C8B-B14F-4D97-AF65-F5344CB8AC3E}">
        <p14:creationId xmlns:p14="http://schemas.microsoft.com/office/powerpoint/2010/main" val="441874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5DF40726-9B19-4165-9C26-757D16E19E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1A3D65-2132-4D46-B5BA-576C35E82C19}"/>
              </a:ext>
            </a:extLst>
          </p:cNvPr>
          <p:cNvSpPr>
            <a:spLocks noGrp="1"/>
          </p:cNvSpPr>
          <p:nvPr>
            <p:ph type="title"/>
          </p:nvPr>
        </p:nvSpPr>
        <p:spPr>
          <a:xfrm>
            <a:off x="774193" y="345291"/>
            <a:ext cx="4571999" cy="763745"/>
          </a:xfrm>
        </p:spPr>
        <p:txBody>
          <a:bodyPr anchor="b">
            <a:normAutofit/>
          </a:bodyPr>
          <a:lstStyle/>
          <a:p>
            <a:pPr algn="ctr"/>
            <a:r>
              <a:rPr lang="en-US" sz="3600" dirty="0"/>
              <a:t>Your Turn</a:t>
            </a:r>
          </a:p>
        </p:txBody>
      </p:sp>
      <p:sp>
        <p:nvSpPr>
          <p:cNvPr id="3" name="Content Placeholder 2">
            <a:extLst>
              <a:ext uri="{FF2B5EF4-FFF2-40B4-BE49-F238E27FC236}">
                <a16:creationId xmlns:a16="http://schemas.microsoft.com/office/drawing/2014/main" id="{8C4A0A0D-02D2-D44A-BE53-441BAFB44329}"/>
              </a:ext>
            </a:extLst>
          </p:cNvPr>
          <p:cNvSpPr>
            <a:spLocks noGrp="1"/>
          </p:cNvSpPr>
          <p:nvPr>
            <p:ph idx="1"/>
          </p:nvPr>
        </p:nvSpPr>
        <p:spPr>
          <a:xfrm>
            <a:off x="328246" y="1255133"/>
            <a:ext cx="5667169" cy="4577169"/>
          </a:xfrm>
        </p:spPr>
        <p:txBody>
          <a:bodyPr>
            <a:normAutofit fontScale="92500" lnSpcReduction="20000"/>
          </a:bodyPr>
          <a:lstStyle/>
          <a:p>
            <a:pPr marL="514350" indent="-514350">
              <a:buFont typeface="+mj-lt"/>
              <a:buAutoNum type="arabicPeriod"/>
            </a:pPr>
            <a:r>
              <a:rPr lang="en-US" dirty="0"/>
              <a:t>Make a field guide of your chosen subject that shows CAUSE AND EFFECT.</a:t>
            </a:r>
          </a:p>
          <a:p>
            <a:pPr marL="514350" indent="-514350">
              <a:buFont typeface="+mj-lt"/>
              <a:buAutoNum type="arabicPeriod"/>
            </a:pPr>
            <a:r>
              <a:rPr lang="en-US" dirty="0"/>
              <a:t>Include three to five things in your field guide.</a:t>
            </a:r>
          </a:p>
          <a:p>
            <a:pPr marL="514350" indent="-514350">
              <a:buFont typeface="+mj-lt"/>
              <a:buAutoNum type="arabicPeriod"/>
            </a:pPr>
            <a:r>
              <a:rPr lang="en-US" dirty="0"/>
              <a:t>Arrange the page so that you show a drawing with words and numbers next to it.</a:t>
            </a:r>
          </a:p>
          <a:p>
            <a:pPr marL="514350" indent="-514350">
              <a:buFont typeface="+mj-lt"/>
              <a:buAutoNum type="arabicPeriod"/>
            </a:pPr>
            <a:r>
              <a:rPr lang="en-US" dirty="0"/>
              <a:t>Record observations with words, pictures, and numbers, paying attention to similarities and differences and evidence of CAUSE AND EFFECT.</a:t>
            </a:r>
          </a:p>
          <a:p>
            <a:pPr marL="0" indent="0">
              <a:buNone/>
            </a:pPr>
            <a:endParaRPr lang="en-US" sz="1800" dirty="0"/>
          </a:p>
        </p:txBody>
      </p:sp>
      <p:pic>
        <p:nvPicPr>
          <p:cNvPr id="6" name="Picture 5" descr="A close up of a tree&#10;&#10;Description automatically generated">
            <a:extLst>
              <a:ext uri="{FF2B5EF4-FFF2-40B4-BE49-F238E27FC236}">
                <a16:creationId xmlns:a16="http://schemas.microsoft.com/office/drawing/2014/main" id="{E2A02613-ED0C-DD4F-A6A5-7F5B6C459AB9}"/>
              </a:ext>
            </a:extLst>
          </p:cNvPr>
          <p:cNvPicPr>
            <a:picLocks noChangeAspect="1"/>
          </p:cNvPicPr>
          <p:nvPr/>
        </p:nvPicPr>
        <p:blipFill rotWithShape="1">
          <a:blip r:embed="rId2"/>
          <a:srcRect l="20980" r="10582"/>
          <a:stretch/>
        </p:blipFill>
        <p:spPr>
          <a:xfrm>
            <a:off x="6190488" y="566928"/>
            <a:ext cx="5157216" cy="5286197"/>
          </a:xfrm>
          <a:prstGeom prst="rect">
            <a:avLst/>
          </a:prstGeom>
        </p:spPr>
      </p:pic>
      <p:sp>
        <p:nvSpPr>
          <p:cNvPr id="26" name="Rectangle 25">
            <a:extLst>
              <a:ext uri="{FF2B5EF4-FFF2-40B4-BE49-F238E27FC236}">
                <a16:creationId xmlns:a16="http://schemas.microsoft.com/office/drawing/2014/main" id="{2089CB41-F399-4AEB-980C-5BFB1049C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6112341"/>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8" name="Rectangle 27">
            <a:extLst>
              <a:ext uri="{FF2B5EF4-FFF2-40B4-BE49-F238E27FC236}">
                <a16:creationId xmlns:a16="http://schemas.microsoft.com/office/drawing/2014/main" id="{1BFC967B-3DD6-463D-9DB9-6E4419AE0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096768" y="3817404"/>
            <a:ext cx="54864" cy="45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Tree>
    <p:extLst>
      <p:ext uri="{BB962C8B-B14F-4D97-AF65-F5344CB8AC3E}">
        <p14:creationId xmlns:p14="http://schemas.microsoft.com/office/powerpoint/2010/main" val="1380509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8">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47F06C-AE88-F54D-876A-134129F099FF}"/>
              </a:ext>
            </a:extLst>
          </p:cNvPr>
          <p:cNvSpPr>
            <a:spLocks noGrp="1"/>
          </p:cNvSpPr>
          <p:nvPr>
            <p:ph type="title"/>
          </p:nvPr>
        </p:nvSpPr>
        <p:spPr>
          <a:xfrm>
            <a:off x="838200" y="459863"/>
            <a:ext cx="10515600" cy="1004594"/>
          </a:xfrm>
        </p:spPr>
        <p:txBody>
          <a:bodyPr>
            <a:normAutofit/>
          </a:bodyPr>
          <a:lstStyle/>
          <a:p>
            <a:pPr algn="ctr"/>
            <a:r>
              <a:rPr lang="en-US">
                <a:solidFill>
                  <a:srgbClr val="FFFFFF"/>
                </a:solidFill>
              </a:rPr>
              <a:t>Remember to begin with your metadata</a:t>
            </a:r>
          </a:p>
        </p:txBody>
      </p:sp>
      <p:sp>
        <p:nvSpPr>
          <p:cNvPr id="11" name="Rectangle: Rounded Corners 10">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Content Placeholder 2">
            <a:extLst>
              <a:ext uri="{FF2B5EF4-FFF2-40B4-BE49-F238E27FC236}">
                <a16:creationId xmlns:a16="http://schemas.microsoft.com/office/drawing/2014/main" id="{75419099-DF7E-4E56-BAAB-0EDC48001524}"/>
              </a:ext>
            </a:extLst>
          </p:cNvPr>
          <p:cNvGraphicFramePr>
            <a:graphicFrameLocks noGrp="1"/>
          </p:cNvGraphicFramePr>
          <p:nvPr>
            <p:ph idx="1"/>
            <p:extLst>
              <p:ext uri="{D42A27DB-BD31-4B8C-83A1-F6EECF244321}">
                <p14:modId xmlns:p14="http://schemas.microsoft.com/office/powerpoint/2010/main" val="3468837944"/>
              </p:ext>
            </p:extLst>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98423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29">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8328" y="303591"/>
            <a:ext cx="433532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6F4C21-EE32-D84B-98A3-8F02C2EA9D9F}"/>
              </a:ext>
            </a:extLst>
          </p:cNvPr>
          <p:cNvSpPr>
            <a:spLocks noGrp="1"/>
          </p:cNvSpPr>
          <p:nvPr>
            <p:ph type="title"/>
          </p:nvPr>
        </p:nvSpPr>
        <p:spPr>
          <a:xfrm>
            <a:off x="594360" y="637125"/>
            <a:ext cx="3802276" cy="5256371"/>
          </a:xfrm>
        </p:spPr>
        <p:txBody>
          <a:bodyPr>
            <a:normAutofit/>
          </a:bodyPr>
          <a:lstStyle/>
          <a:p>
            <a:r>
              <a:rPr lang="en-US" sz="4800"/>
              <a:t>Plan your page</a:t>
            </a:r>
          </a:p>
        </p:txBody>
      </p:sp>
      <p:graphicFrame>
        <p:nvGraphicFramePr>
          <p:cNvPr id="12" name="Content Placeholder 2">
            <a:extLst>
              <a:ext uri="{FF2B5EF4-FFF2-40B4-BE49-F238E27FC236}">
                <a16:creationId xmlns:a16="http://schemas.microsoft.com/office/drawing/2014/main" id="{7C58691E-5D23-4399-A06A-B37F0D1DD421}"/>
              </a:ext>
            </a:extLst>
          </p:cNvPr>
          <p:cNvGraphicFramePr>
            <a:graphicFrameLocks noGrp="1"/>
          </p:cNvGraphicFramePr>
          <p:nvPr>
            <p:ph idx="1"/>
            <p:extLst>
              <p:ext uri="{D42A27DB-BD31-4B8C-83A1-F6EECF244321}">
                <p14:modId xmlns:p14="http://schemas.microsoft.com/office/powerpoint/2010/main" val="3875223866"/>
              </p:ext>
            </p:extLst>
          </p:nvPr>
        </p:nvGraphicFramePr>
        <p:xfrm>
          <a:off x="5166985" y="303591"/>
          <a:ext cx="6588691" cy="5896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909977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tree&#10;&#10;Description automatically generated">
            <a:extLst>
              <a:ext uri="{FF2B5EF4-FFF2-40B4-BE49-F238E27FC236}">
                <a16:creationId xmlns:a16="http://schemas.microsoft.com/office/drawing/2014/main" id="{044B8B2E-431B-6344-8AE1-CF70071BFF3C}"/>
              </a:ext>
            </a:extLst>
          </p:cNvPr>
          <p:cNvPicPr>
            <a:picLocks noChangeAspect="1"/>
          </p:cNvPicPr>
          <p:nvPr/>
        </p:nvPicPr>
        <p:blipFill rotWithShape="1">
          <a:blip r:embed="rId2">
            <a:alphaModFix amt="33000"/>
          </a:blip>
          <a:srcRect l="12707" r="2311" b="1"/>
          <a:stretch/>
        </p:blipFill>
        <p:spPr>
          <a:xfrm>
            <a:off x="0" y="-15170"/>
            <a:ext cx="12192000" cy="6873170"/>
          </a:xfrm>
          <a:prstGeom prst="rect">
            <a:avLst/>
          </a:prstGeom>
        </p:spPr>
      </p:pic>
      <p:sp>
        <p:nvSpPr>
          <p:cNvPr id="2" name="Title 1">
            <a:extLst>
              <a:ext uri="{FF2B5EF4-FFF2-40B4-BE49-F238E27FC236}">
                <a16:creationId xmlns:a16="http://schemas.microsoft.com/office/drawing/2014/main" id="{D5A27C57-0C6B-1143-9488-A2082EDB3D2C}"/>
              </a:ext>
            </a:extLst>
          </p:cNvPr>
          <p:cNvSpPr>
            <a:spLocks noGrp="1"/>
          </p:cNvSpPr>
          <p:nvPr>
            <p:ph type="ctrTitle"/>
          </p:nvPr>
        </p:nvSpPr>
        <p:spPr>
          <a:xfrm>
            <a:off x="1148861" y="934793"/>
            <a:ext cx="9144000" cy="1306512"/>
          </a:xfrm>
        </p:spPr>
        <p:txBody>
          <a:bodyPr>
            <a:normAutofit/>
          </a:bodyPr>
          <a:lstStyle/>
          <a:p>
            <a:r>
              <a:rPr lang="en-US" sz="6600" b="1" dirty="0"/>
              <a:t>One Additional Thing:</a:t>
            </a:r>
          </a:p>
        </p:txBody>
      </p:sp>
      <p:sp>
        <p:nvSpPr>
          <p:cNvPr id="3" name="Subtitle 2">
            <a:extLst>
              <a:ext uri="{FF2B5EF4-FFF2-40B4-BE49-F238E27FC236}">
                <a16:creationId xmlns:a16="http://schemas.microsoft.com/office/drawing/2014/main" id="{BD2F703D-5321-0241-82B9-A6CD3CA64B25}"/>
              </a:ext>
            </a:extLst>
          </p:cNvPr>
          <p:cNvSpPr>
            <a:spLocks noGrp="1"/>
          </p:cNvSpPr>
          <p:nvPr>
            <p:ph type="subTitle" idx="1"/>
          </p:nvPr>
        </p:nvSpPr>
        <p:spPr>
          <a:xfrm>
            <a:off x="1148861" y="2676891"/>
            <a:ext cx="9144000" cy="3979984"/>
          </a:xfrm>
        </p:spPr>
        <p:txBody>
          <a:bodyPr>
            <a:normAutofit/>
          </a:bodyPr>
          <a:lstStyle/>
          <a:p>
            <a:r>
              <a:rPr lang="en-US" sz="4000" b="1" dirty="0"/>
              <a:t>For each “I wonder…”</a:t>
            </a:r>
          </a:p>
          <a:p>
            <a:r>
              <a:rPr lang="en-US" sz="4000" b="1" dirty="0"/>
              <a:t>Write one or two hypotheses by completing the sentence frame:</a:t>
            </a:r>
          </a:p>
          <a:p>
            <a:r>
              <a:rPr lang="en-US" sz="4000" b="1" dirty="0"/>
              <a:t>“Could it be…”</a:t>
            </a:r>
          </a:p>
        </p:txBody>
      </p:sp>
    </p:spTree>
    <p:extLst>
      <p:ext uri="{BB962C8B-B14F-4D97-AF65-F5344CB8AC3E}">
        <p14:creationId xmlns:p14="http://schemas.microsoft.com/office/powerpoint/2010/main" val="30582534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70519E-AC43-B045-A1EC-28BF62882F62}"/>
              </a:ext>
            </a:extLst>
          </p:cNvPr>
          <p:cNvSpPr>
            <a:spLocks noGrp="1"/>
          </p:cNvSpPr>
          <p:nvPr>
            <p:ph type="title"/>
          </p:nvPr>
        </p:nvSpPr>
        <p:spPr>
          <a:xfrm>
            <a:off x="836679" y="723898"/>
            <a:ext cx="6002110" cy="1495425"/>
          </a:xfrm>
        </p:spPr>
        <p:txBody>
          <a:bodyPr>
            <a:normAutofit/>
          </a:bodyPr>
          <a:lstStyle/>
          <a:p>
            <a:r>
              <a:rPr lang="en-US" sz="3400" dirty="0"/>
              <a:t>Plan your layout the way</a:t>
            </a:r>
            <a:br>
              <a:rPr lang="en-US" sz="3400" dirty="0"/>
            </a:br>
            <a:r>
              <a:rPr lang="en-US" sz="3400" dirty="0"/>
              <a:t>you want it.</a:t>
            </a:r>
          </a:p>
        </p:txBody>
      </p:sp>
      <p:sp>
        <p:nvSpPr>
          <p:cNvPr id="19" name="Content Placeholder 18">
            <a:extLst>
              <a:ext uri="{FF2B5EF4-FFF2-40B4-BE49-F238E27FC236}">
                <a16:creationId xmlns:a16="http://schemas.microsoft.com/office/drawing/2014/main" id="{AAD31FB1-A2B7-4D70-BCE7-2E2DDCB5E14B}"/>
              </a:ext>
            </a:extLst>
          </p:cNvPr>
          <p:cNvSpPr>
            <a:spLocks noGrp="1"/>
          </p:cNvSpPr>
          <p:nvPr>
            <p:ph idx="1"/>
          </p:nvPr>
        </p:nvSpPr>
        <p:spPr>
          <a:xfrm>
            <a:off x="836680" y="2405067"/>
            <a:ext cx="6002110" cy="3729034"/>
          </a:xfrm>
        </p:spPr>
        <p:txBody>
          <a:bodyPr>
            <a:normAutofit/>
          </a:bodyPr>
          <a:lstStyle/>
          <a:p>
            <a:r>
              <a:rPr lang="en-US" dirty="0"/>
              <a:t>Here’s mine:</a:t>
            </a:r>
          </a:p>
          <a:p>
            <a:pPr lvl="1"/>
            <a:r>
              <a:rPr lang="en-US" dirty="0"/>
              <a:t>3 sections using both pages</a:t>
            </a:r>
          </a:p>
          <a:p>
            <a:pPr lvl="1"/>
            <a:r>
              <a:rPr lang="en-US" dirty="0"/>
              <a:t>Lots of measurements (123’s)</a:t>
            </a:r>
          </a:p>
          <a:p>
            <a:pPr lvl="1"/>
            <a:r>
              <a:rPr lang="en-US" dirty="0"/>
              <a:t>Each subject treated the same way</a:t>
            </a:r>
          </a:p>
          <a:p>
            <a:pPr lvl="2"/>
            <a:r>
              <a:rPr lang="en-US" sz="2400" dirty="0"/>
              <a:t>Name of plant</a:t>
            </a:r>
          </a:p>
          <a:p>
            <a:pPr lvl="2"/>
            <a:r>
              <a:rPr lang="en-US" sz="2400" dirty="0"/>
              <a:t>Measurements</a:t>
            </a:r>
          </a:p>
          <a:p>
            <a:pPr lvl="2"/>
            <a:r>
              <a:rPr lang="en-US" sz="2400" dirty="0"/>
              <a:t>I notice, I wonder, this reminds me of</a:t>
            </a:r>
          </a:p>
          <a:p>
            <a:pPr lvl="2"/>
            <a:r>
              <a:rPr lang="en-US" sz="2400" dirty="0"/>
              <a:t>COULD IT BE… for each “I wonder”</a:t>
            </a:r>
          </a:p>
          <a:p>
            <a:pPr lvl="1"/>
            <a:endParaRPr lang="en-US" sz="1600" dirty="0"/>
          </a:p>
        </p:txBody>
      </p:sp>
      <p:pic>
        <p:nvPicPr>
          <p:cNvPr id="4" name="Picture 3" descr="A close up of a book&#10;&#10;Description automatically generated">
            <a:extLst>
              <a:ext uri="{FF2B5EF4-FFF2-40B4-BE49-F238E27FC236}">
                <a16:creationId xmlns:a16="http://schemas.microsoft.com/office/drawing/2014/main" id="{1EF10DE9-89AF-F94F-97D2-55302A787A3F}"/>
              </a:ext>
            </a:extLst>
          </p:cNvPr>
          <p:cNvPicPr>
            <a:picLocks noChangeAspect="1"/>
          </p:cNvPicPr>
          <p:nvPr/>
        </p:nvPicPr>
        <p:blipFill>
          <a:blip r:embed="rId2"/>
          <a:stretch>
            <a:fillRect/>
          </a:stretch>
        </p:blipFill>
        <p:spPr>
          <a:xfrm>
            <a:off x="6377906" y="723898"/>
            <a:ext cx="5657417" cy="3914779"/>
          </a:xfrm>
          <a:prstGeom prst="rect">
            <a:avLst/>
          </a:prstGeom>
        </p:spPr>
      </p:pic>
    </p:spTree>
    <p:extLst>
      <p:ext uri="{BB962C8B-B14F-4D97-AF65-F5344CB8AC3E}">
        <p14:creationId xmlns:p14="http://schemas.microsoft.com/office/powerpoint/2010/main" val="29148558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TotalTime>
  <Words>855</Words>
  <Application>Microsoft Macintosh PowerPoint</Application>
  <PresentationFormat>Widescreen</PresentationFormat>
  <Paragraphs>91</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Lesson 6 Part 2</vt:lpstr>
      <vt:lpstr>CAUSE  AND  EFFECT</vt:lpstr>
      <vt:lpstr>How to Study Cause and Effect</vt:lpstr>
      <vt:lpstr>Examples of Evidence of  Cause and Effect</vt:lpstr>
      <vt:lpstr>Your Turn</vt:lpstr>
      <vt:lpstr>Remember to begin with your metadata</vt:lpstr>
      <vt:lpstr>Plan your page</vt:lpstr>
      <vt:lpstr>One Additional Thing:</vt:lpstr>
      <vt:lpstr>Plan your layout the way you want it.</vt:lpstr>
      <vt:lpstr>PowerPoint Presentation</vt:lpstr>
      <vt:lpstr>PowerPoint Presentation</vt:lpstr>
      <vt:lpstr>I moved over to the opposite page and continued to draw the rabbit brush and write more things at the bottom, directly across from where I started. Then I did my third study (milkweed) above it. So I sort of created my page in a clock-wise circle. </vt:lpstr>
      <vt:lpstr>Now do your own field guide. Focus on CAUSE AND EFFECT</vt:lpstr>
      <vt:lpstr>REFLECTION</vt:lpstr>
      <vt:lpstr>REFLECTION QUESTIONS</vt:lpstr>
      <vt:lpstr>Looking Forward</vt:lpstr>
      <vt:lpstr>BYE FOR NOW.   THANKS FOR JOINING ME.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6 Part 2</dc:title>
  <dc:creator>Paula Harvey</dc:creator>
  <cp:lastModifiedBy>Paula Harvey</cp:lastModifiedBy>
  <cp:revision>3</cp:revision>
  <dcterms:created xsi:type="dcterms:W3CDTF">2020-09-23T00:29:29Z</dcterms:created>
  <dcterms:modified xsi:type="dcterms:W3CDTF">2020-09-23T18:22:38Z</dcterms:modified>
</cp:coreProperties>
</file>